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m" ContentType="application/vnd.ms-excel.sheet.macroEnabled.12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</p:sldIdLst>
  <p:sldSz cx="32399288" cy="4320063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16076"/>
    <a:srgbClr val="20697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43"/>
    <p:restoredTop sz="94674"/>
  </p:normalViewPr>
  <p:slideViewPr>
    <p:cSldViewPr snapToGrid="0">
      <p:cViewPr varScale="1">
        <p:scale>
          <a:sx n="13" d="100"/>
          <a:sy n="13" d="100"/>
        </p:scale>
        <p:origin x="2554" y="13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Macro-Enabled_Worksheet.xlsm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Macro-Enabled_Worksheet2.xlsm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zh-CN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3200" b="1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en-US" sz="3200" b="1" dirty="0">
                <a:solidFill>
                  <a:schemeClr val="tx1"/>
                </a:solidFill>
              </a:rPr>
              <a:t>Chart</a:t>
            </a:r>
            <a:r>
              <a:rPr lang="en-US" sz="3200" b="1" baseline="0" dirty="0">
                <a:solidFill>
                  <a:schemeClr val="tx1"/>
                </a:solidFill>
              </a:rPr>
              <a:t> Title</a:t>
            </a:r>
            <a:endParaRPr lang="en-US" sz="3200" b="1" dirty="0">
              <a:solidFill>
                <a:schemeClr val="tx1"/>
              </a:solidFill>
            </a:endParaRPr>
          </a:p>
        </c:rich>
      </c:tx>
      <c:layout>
        <c:manualLayout>
          <c:xMode val="edge"/>
          <c:yMode val="edge"/>
          <c:x val="0.31977639488861598"/>
          <c:y val="5.7677864208368498E-2"/>
        </c:manualLayout>
      </c:layout>
      <c:overlay val="0"/>
      <c:spPr>
        <a:noFill/>
        <a:ln w="22320">
          <a:noFill/>
        </a:ln>
      </c:spPr>
    </c:title>
    <c:autoTitleDeleted val="0"/>
    <c:plotArea>
      <c:layout>
        <c:manualLayout>
          <c:layoutTarget val="inner"/>
          <c:xMode val="edge"/>
          <c:yMode val="edge"/>
          <c:x val="0.22653482108432799"/>
          <c:y val="0.18120462338795801"/>
          <c:w val="0.51592749296523299"/>
          <c:h val="0.63988916312787303"/>
        </c:manualLayout>
      </c:layout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Category</c:v>
                </c:pt>
              </c:strCache>
            </c:strRef>
          </c:tx>
          <c:dPt>
            <c:idx val="0"/>
            <c:bubble3D val="0"/>
            <c:spPr>
              <a:solidFill>
                <a:srgbClr val="005BBB"/>
              </a:solidFill>
              <a:ln w="11160">
                <a:solidFill>
                  <a:srgbClr val="FFFFFF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1-166D-0B43-A864-95E6440B2927}"/>
              </c:ext>
            </c:extLst>
          </c:dPt>
          <c:dPt>
            <c:idx val="1"/>
            <c:bubble3D val="0"/>
            <c:spPr>
              <a:solidFill>
                <a:srgbClr val="41B6E6"/>
              </a:solidFill>
              <a:ln w="11160">
                <a:solidFill>
                  <a:srgbClr val="FFFFFF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3-166D-0B43-A864-95E6440B2927}"/>
              </c:ext>
            </c:extLst>
          </c:dPt>
          <c:dPt>
            <c:idx val="2"/>
            <c:bubble3D val="0"/>
            <c:spPr>
              <a:solidFill>
                <a:srgbClr val="E56D54"/>
              </a:solidFill>
              <a:ln w="11160">
                <a:solidFill>
                  <a:srgbClr val="FFFFFF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5-166D-0B43-A864-95E6440B2927}"/>
              </c:ext>
            </c:extLst>
          </c:dPt>
          <c:cat>
            <c:strRef>
              <c:f>Sheet1!$A$2:$A$4</c:f>
              <c:strCache>
                <c:ptCount val="3"/>
                <c:pt idx="0">
                  <c:v>Series 1</c:v>
                </c:pt>
                <c:pt idx="1">
                  <c:v>Series 2</c:v>
                </c:pt>
                <c:pt idx="2">
                  <c:v>Series 3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8.1999999999999993</c:v>
                </c:pt>
                <c:pt idx="1">
                  <c:v>3.2</c:v>
                </c:pt>
                <c:pt idx="2">
                  <c:v>1.4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166D-0B43-A864-95E6440B292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50"/>
      </c:doughnutChart>
      <c:spPr>
        <a:noFill/>
        <a:ln w="22320">
          <a:noFill/>
        </a:ln>
      </c:spPr>
    </c:plotArea>
    <c:legend>
      <c:legendPos val="b"/>
      <c:layout>
        <c:manualLayout>
          <c:xMode val="edge"/>
          <c:yMode val="edge"/>
          <c:x val="0.11139899969988901"/>
          <c:y val="0.89354195260385805"/>
          <c:w val="0.78746864812404405"/>
          <c:h val="7.3836395450568498E-2"/>
        </c:manualLayout>
      </c:layout>
      <c:overlay val="0"/>
      <c:spPr>
        <a:noFill/>
        <a:ln w="22320">
          <a:noFill/>
        </a:ln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zh-CN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/>
      </a:pPr>
      <a:endParaRPr lang="zh-CN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zh-CN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3600" b="1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en-US" sz="3200" b="1" dirty="0">
                <a:solidFill>
                  <a:schemeClr val="tx1"/>
                </a:solidFill>
              </a:rPr>
              <a:t>Chart Title</a:t>
            </a:r>
          </a:p>
        </c:rich>
      </c:tx>
      <c:layout>
        <c:manualLayout>
          <c:xMode val="edge"/>
          <c:yMode val="edge"/>
          <c:x val="0.26578038991450997"/>
          <c:y val="0.10371307011441699"/>
        </c:manualLayout>
      </c:layout>
      <c:overlay val="0"/>
      <c:spPr>
        <a:noFill/>
        <a:ln w="22320">
          <a:noFill/>
        </a:ln>
      </c:spPr>
    </c:title>
    <c:autoTitleDeleted val="0"/>
    <c:plotArea>
      <c:layout>
        <c:manualLayout>
          <c:layoutTarget val="inner"/>
          <c:xMode val="edge"/>
          <c:yMode val="edge"/>
          <c:x val="0.22653482108432799"/>
          <c:y val="0.18120462338795801"/>
          <c:w val="0.51592749296523299"/>
          <c:h val="0.63988916312787303"/>
        </c:manualLayout>
      </c:layout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Category</c:v>
                </c:pt>
              </c:strCache>
            </c:strRef>
          </c:tx>
          <c:dPt>
            <c:idx val="0"/>
            <c:bubble3D val="0"/>
            <c:spPr>
              <a:solidFill>
                <a:srgbClr val="005BBB"/>
              </a:solidFill>
              <a:ln w="11160">
                <a:solidFill>
                  <a:srgbClr val="FFFFFF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1-EDDB-8B49-8A51-D6F2A1633CCB}"/>
              </c:ext>
            </c:extLst>
          </c:dPt>
          <c:dPt>
            <c:idx val="1"/>
            <c:bubble3D val="0"/>
            <c:spPr>
              <a:solidFill>
                <a:srgbClr val="41B6E6"/>
              </a:solidFill>
              <a:ln w="11160">
                <a:solidFill>
                  <a:srgbClr val="FFFFFF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3-EDDB-8B49-8A51-D6F2A1633CCB}"/>
              </c:ext>
            </c:extLst>
          </c:dPt>
          <c:dPt>
            <c:idx val="2"/>
            <c:bubble3D val="0"/>
            <c:spPr>
              <a:solidFill>
                <a:srgbClr val="E56D54"/>
              </a:solidFill>
              <a:ln w="11160">
                <a:solidFill>
                  <a:srgbClr val="FFFFFF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5-EDDB-8B49-8A51-D6F2A1633CCB}"/>
              </c:ext>
            </c:extLst>
          </c:dPt>
          <c:cat>
            <c:strRef>
              <c:f>Sheet1!$A$2:$A$4</c:f>
              <c:strCache>
                <c:ptCount val="3"/>
                <c:pt idx="0">
                  <c:v>Series 1</c:v>
                </c:pt>
                <c:pt idx="1">
                  <c:v>Series 2</c:v>
                </c:pt>
                <c:pt idx="2">
                  <c:v>Series 3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3</c:v>
                </c:pt>
                <c:pt idx="1">
                  <c:v>3.2</c:v>
                </c:pt>
                <c:pt idx="2">
                  <c:v>1.4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EDDB-8B49-8A51-D6F2A1633CC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50"/>
      </c:doughnutChart>
      <c:spPr>
        <a:noFill/>
        <a:ln w="22320">
          <a:noFill/>
        </a:ln>
      </c:spPr>
    </c:plotArea>
    <c:legend>
      <c:legendPos val="b"/>
      <c:legendEntry>
        <c:idx val="0"/>
        <c:txPr>
          <a:bodyPr rot="0" spcFirstLastPara="1" vertOverflow="ellipsis" vert="horz" wrap="square" anchor="ctr" anchorCtr="1"/>
          <a:lstStyle/>
          <a:p>
            <a:pPr>
              <a:defRPr sz="24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zh-CN"/>
          </a:p>
        </c:txPr>
      </c:legendEntry>
      <c:layout>
        <c:manualLayout>
          <c:xMode val="edge"/>
          <c:yMode val="edge"/>
          <c:x val="2.4733848212852901E-2"/>
          <c:y val="0.80265924102539998"/>
          <c:w val="0.96966312131297205"/>
          <c:h val="0.11598536452599401"/>
        </c:manualLayout>
      </c:layout>
      <c:overlay val="0"/>
      <c:spPr>
        <a:noFill/>
        <a:ln w="22320">
          <a:noFill/>
        </a:ln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zh-CN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/>
      </a:pPr>
      <a:endParaRPr lang="zh-CN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zh-CN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3600" b="1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en-US" sz="3200" b="1" dirty="0">
                <a:solidFill>
                  <a:schemeClr val="tx1"/>
                </a:solidFill>
              </a:rPr>
              <a:t>Chart Title</a:t>
            </a:r>
          </a:p>
        </c:rich>
      </c:tx>
      <c:layout>
        <c:manualLayout>
          <c:xMode val="edge"/>
          <c:yMode val="edge"/>
          <c:x val="0.26578038991450997"/>
          <c:y val="0.10371307011441699"/>
        </c:manualLayout>
      </c:layout>
      <c:overlay val="0"/>
      <c:spPr>
        <a:noFill/>
        <a:ln w="22320">
          <a:noFill/>
        </a:ln>
      </c:spPr>
    </c:title>
    <c:autoTitleDeleted val="0"/>
    <c:plotArea>
      <c:layout>
        <c:manualLayout>
          <c:layoutTarget val="inner"/>
          <c:xMode val="edge"/>
          <c:yMode val="edge"/>
          <c:x val="0.22653482108432799"/>
          <c:y val="0.18120462338795801"/>
          <c:w val="0.51592749296523299"/>
          <c:h val="0.63988916312787303"/>
        </c:manualLayout>
      </c:layout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Category</c:v>
                </c:pt>
              </c:strCache>
            </c:strRef>
          </c:tx>
          <c:dPt>
            <c:idx val="0"/>
            <c:bubble3D val="0"/>
            <c:spPr>
              <a:solidFill>
                <a:srgbClr val="005BBB"/>
              </a:solidFill>
              <a:ln w="11160">
                <a:solidFill>
                  <a:srgbClr val="FFFFFF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1-6063-154F-A28E-627D5A9F73DA}"/>
              </c:ext>
            </c:extLst>
          </c:dPt>
          <c:dPt>
            <c:idx val="1"/>
            <c:bubble3D val="0"/>
            <c:spPr>
              <a:solidFill>
                <a:srgbClr val="41B6E6"/>
              </a:solidFill>
              <a:ln w="11160">
                <a:solidFill>
                  <a:srgbClr val="FFFFFF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3-6063-154F-A28E-627D5A9F73DA}"/>
              </c:ext>
            </c:extLst>
          </c:dPt>
          <c:dPt>
            <c:idx val="2"/>
            <c:bubble3D val="0"/>
            <c:spPr>
              <a:solidFill>
                <a:srgbClr val="E56D54"/>
              </a:solidFill>
              <a:ln w="11160">
                <a:solidFill>
                  <a:srgbClr val="FFFFFF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5-6063-154F-A28E-627D5A9F73DA}"/>
              </c:ext>
            </c:extLst>
          </c:dPt>
          <c:cat>
            <c:strRef>
              <c:f>Sheet1!$A$2:$A$4</c:f>
              <c:strCache>
                <c:ptCount val="3"/>
                <c:pt idx="0">
                  <c:v>Series 1</c:v>
                </c:pt>
                <c:pt idx="1">
                  <c:v>Series 2</c:v>
                </c:pt>
                <c:pt idx="2">
                  <c:v>Series 3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3</c:v>
                </c:pt>
                <c:pt idx="1">
                  <c:v>3.2</c:v>
                </c:pt>
                <c:pt idx="2">
                  <c:v>6.4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6063-154F-A28E-627D5A9F73D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50"/>
      </c:doughnutChart>
      <c:spPr>
        <a:noFill/>
        <a:ln w="22320">
          <a:noFill/>
        </a:ln>
      </c:spPr>
    </c:plotArea>
    <c:legend>
      <c:legendPos val="b"/>
      <c:legendEntry>
        <c:idx val="0"/>
        <c:txPr>
          <a:bodyPr rot="0" spcFirstLastPara="1" vertOverflow="ellipsis" vert="horz" wrap="square" anchor="ctr" anchorCtr="1"/>
          <a:lstStyle/>
          <a:p>
            <a:pPr>
              <a:defRPr sz="24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zh-CN"/>
          </a:p>
        </c:txPr>
      </c:legendEntry>
      <c:layout>
        <c:manualLayout>
          <c:xMode val="edge"/>
          <c:yMode val="edge"/>
          <c:x val="2.4733848212852901E-2"/>
          <c:y val="0.80265924102539998"/>
          <c:w val="0.96966312131297205"/>
          <c:h val="0.11598536452599401"/>
        </c:manualLayout>
      </c:layout>
      <c:overlay val="0"/>
      <c:spPr>
        <a:noFill/>
        <a:ln w="22320">
          <a:noFill/>
        </a:ln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zh-CN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/>
      </a:pPr>
      <a:endParaRPr lang="zh-CN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zh-CN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3970" b="1" i="0" u="none" strike="noStrike" kern="1200" spc="0" baseline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pPr>
            <a:r>
              <a:rPr lang="en-US" sz="3600" b="1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Chart</a:t>
            </a:r>
            <a:r>
              <a:rPr lang="en-US" sz="3600" b="1" baseline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 Title</a:t>
            </a:r>
            <a:endParaRPr lang="en-US" sz="3600" b="1" dirty="0">
              <a:solidFill>
                <a:schemeClr val="tx1"/>
              </a:solidFill>
              <a:latin typeface="Arial" charset="0"/>
              <a:ea typeface="Arial" charset="0"/>
              <a:cs typeface="Arial" charset="0"/>
            </a:endParaRPr>
          </a:p>
        </c:rich>
      </c:tx>
      <c:layout>
        <c:manualLayout>
          <c:xMode val="edge"/>
          <c:yMode val="edge"/>
          <c:x val="0.38284917498069099"/>
          <c:y val="2.46956303721842E-2"/>
        </c:manualLayout>
      </c:layout>
      <c:overlay val="0"/>
      <c:spPr>
        <a:noFill/>
        <a:ln w="37084">
          <a:noFill/>
        </a:ln>
      </c:spPr>
    </c:title>
    <c:autoTitleDeleted val="0"/>
    <c:plotArea>
      <c:layout>
        <c:manualLayout>
          <c:layoutTarget val="inner"/>
          <c:xMode val="edge"/>
          <c:yMode val="edge"/>
          <c:x val="5.9650506024880201E-2"/>
          <c:y val="0.189494614595316"/>
          <c:w val="0.89237340955380096"/>
          <c:h val="0.6176915878739259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rgbClr val="005BBB"/>
            </a:solidFill>
            <a:ln w="37084">
              <a:noFill/>
            </a:ln>
          </c:spPr>
          <c:invertIfNegative val="0"/>
          <c:cat>
            <c:strRef>
              <c:f>Sheet1!$A$2:$A$5</c:f>
              <c:strCache>
                <c:ptCount val="4"/>
                <c:pt idx="0">
                  <c:v>category </c:v>
                </c:pt>
                <c:pt idx="1">
                  <c:v>category </c:v>
                </c:pt>
                <c:pt idx="2">
                  <c:v>category </c:v>
                </c:pt>
                <c:pt idx="3">
                  <c:v>category 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8D1-D148-BF2A-E3A5846962C9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solidFill>
              <a:srgbClr val="41B6E6"/>
            </a:solidFill>
            <a:ln w="37084">
              <a:noFill/>
            </a:ln>
          </c:spPr>
          <c:invertIfNegative val="0"/>
          <c:cat>
            <c:strRef>
              <c:f>Sheet1!$A$2:$A$5</c:f>
              <c:strCache>
                <c:ptCount val="4"/>
                <c:pt idx="0">
                  <c:v>category </c:v>
                </c:pt>
                <c:pt idx="1">
                  <c:v>category </c:v>
                </c:pt>
                <c:pt idx="2">
                  <c:v>category </c:v>
                </c:pt>
                <c:pt idx="3">
                  <c:v>category 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8D1-D148-BF2A-E3A5846962C9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spPr>
            <a:solidFill>
              <a:srgbClr val="E56D54"/>
            </a:solidFill>
            <a:ln w="37084">
              <a:noFill/>
            </a:ln>
          </c:spPr>
          <c:invertIfNegative val="0"/>
          <c:cat>
            <c:strRef>
              <c:f>Sheet1!$A$2:$A$5</c:f>
              <c:strCache>
                <c:ptCount val="4"/>
                <c:pt idx="0">
                  <c:v>category </c:v>
                </c:pt>
                <c:pt idx="1">
                  <c:v>category </c:v>
                </c:pt>
                <c:pt idx="2">
                  <c:v>category </c:v>
                </c:pt>
                <c:pt idx="3">
                  <c:v>category 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E8D1-D148-BF2A-E3A5846962C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-2119232176"/>
        <c:axId val="-2119371456"/>
      </c:barChart>
      <c:catAx>
        <c:axId val="-211923217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87983" cap="flat" cmpd="sng" algn="ctr">
            <a:solidFill>
              <a:schemeClr val="bg2">
                <a:lumMod val="50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800" b="0" i="0" u="none" strike="noStrike" kern="1200" baseline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pPr>
            <a:endParaRPr lang="zh-CN"/>
          </a:p>
        </c:txPr>
        <c:crossAx val="-2119371456"/>
        <c:crosses val="autoZero"/>
        <c:auto val="1"/>
        <c:lblAlgn val="ctr"/>
        <c:lblOffset val="100"/>
        <c:noMultiLvlLbl val="0"/>
      </c:catAx>
      <c:valAx>
        <c:axId val="-2119371456"/>
        <c:scaling>
          <c:orientation val="minMax"/>
        </c:scaling>
        <c:delete val="0"/>
        <c:axPos val="l"/>
        <c:majorGridlines>
          <c:spPr>
            <a:ln w="20304" cap="flat" cmpd="sng" algn="ctr">
              <a:solidFill>
                <a:schemeClr val="tx1">
                  <a:lumMod val="60000"/>
                  <a:lumOff val="40000"/>
                </a:schemeClr>
              </a:solidFill>
              <a:prstDash val="dash"/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ln w="9271">
            <a:noFill/>
          </a:ln>
        </c:spPr>
        <c:txPr>
          <a:bodyPr rot="-60000000" spcFirstLastPara="1" vertOverflow="ellipsis" vert="horz" wrap="square" anchor="ctr" anchorCtr="1"/>
          <a:lstStyle/>
          <a:p>
            <a:pPr>
              <a:defRPr sz="2552" b="0" i="0" u="none" strike="noStrike" kern="1200" baseline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pPr>
            <a:endParaRPr lang="zh-CN"/>
          </a:p>
        </c:txPr>
        <c:crossAx val="-2119232176"/>
        <c:crosses val="autoZero"/>
        <c:crossBetween val="between"/>
      </c:valAx>
      <c:spPr>
        <a:noFill/>
        <a:ln w="37084">
          <a:noFill/>
        </a:ln>
      </c:spPr>
    </c:plotArea>
    <c:legend>
      <c:legendPos val="b"/>
      <c:legendEntry>
        <c:idx val="0"/>
        <c:txPr>
          <a:bodyPr rot="0" spcFirstLastPara="1" vertOverflow="ellipsis" vert="horz" wrap="square" anchor="ctr" anchorCtr="1"/>
          <a:lstStyle/>
          <a:p>
            <a:pPr>
              <a:defRPr sz="2400" b="0" i="0" u="none" strike="noStrike" kern="1200" baseline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pPr>
            <a:endParaRPr lang="zh-CN"/>
          </a:p>
        </c:txPr>
      </c:legendEntry>
      <c:layout>
        <c:manualLayout>
          <c:xMode val="edge"/>
          <c:yMode val="edge"/>
          <c:x val="0.24603309371156001"/>
          <c:y val="0.93121241547064004"/>
          <c:w val="0.49653017319412801"/>
          <c:h val="6.0968015008725798E-2"/>
        </c:manualLayout>
      </c:layout>
      <c:overlay val="0"/>
      <c:spPr>
        <a:noFill/>
        <a:ln w="37084">
          <a:noFill/>
        </a:ln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baseline="0">
              <a:solidFill>
                <a:schemeClr val="tx1"/>
              </a:solidFill>
              <a:latin typeface="Arial" charset="0"/>
              <a:ea typeface="Arial" charset="0"/>
              <a:cs typeface="Arial" charset="0"/>
            </a:defRPr>
          </a:pPr>
          <a:endParaRPr lang="zh-CN"/>
        </a:p>
      </c:txPr>
    </c:legend>
    <c:plotVisOnly val="1"/>
    <c:dispBlanksAs val="gap"/>
    <c:showDLblsOverMax val="0"/>
  </c:chart>
  <c:spPr>
    <a:solidFill>
      <a:schemeClr val="bg1">
        <a:alpha val="62000"/>
      </a:schemeClr>
    </a:solidFill>
    <a:ln>
      <a:noFill/>
    </a:ln>
    <a:effectLst/>
  </c:spPr>
  <c:txPr>
    <a:bodyPr/>
    <a:lstStyle/>
    <a:p>
      <a:pPr>
        <a:defRPr/>
      </a:pPr>
      <a:endParaRPr lang="zh-CN"/>
    </a:p>
  </c:txPr>
  <c:externalData r:id="rId1">
    <c:autoUpdate val="0"/>
  </c:externalData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C9615C9-C6F1-014D-A3A7-7A5DB4A377FE}" type="doc">
      <dgm:prSet loTypeId="urn:microsoft.com/office/officeart/2005/8/layout/pyramid1" loCatId="" qsTypeId="urn:microsoft.com/office/officeart/2005/8/quickstyle/simple1" qsCatId="simple" csTypeId="urn:microsoft.com/office/officeart/2005/8/colors/accent1_2" csCatId="accent1" phldr="1"/>
      <dgm:spPr/>
    </dgm:pt>
    <dgm:pt modelId="{F2A80D4E-DCDF-DD47-B0A0-103201ABFF8D}">
      <dgm:prSet phldrT="[Text]" custT="1"/>
      <dgm:spPr>
        <a:solidFill>
          <a:schemeClr val="accent3"/>
        </a:solidFill>
        <a:ln>
          <a:solidFill>
            <a:schemeClr val="lt1">
              <a:hueOff val="0"/>
              <a:satOff val="0"/>
              <a:lumOff val="0"/>
            </a:schemeClr>
          </a:solidFill>
        </a:ln>
      </dgm:spPr>
      <dgm:t>
        <a:bodyPr anchor="b"/>
        <a:lstStyle/>
        <a:p>
          <a:r>
            <a:rPr lang="en-US" sz="2800" dirty="0">
              <a:solidFill>
                <a:schemeClr val="bg1"/>
              </a:solidFill>
            </a:rPr>
            <a:t>Series 1</a:t>
          </a:r>
          <a:br>
            <a:rPr lang="en-US" sz="2800" dirty="0">
              <a:solidFill>
                <a:schemeClr val="bg1"/>
              </a:solidFill>
            </a:rPr>
          </a:br>
          <a:endParaRPr lang="en-US" sz="1400" dirty="0">
            <a:solidFill>
              <a:schemeClr val="bg1"/>
            </a:solidFill>
          </a:endParaRPr>
        </a:p>
      </dgm:t>
    </dgm:pt>
    <dgm:pt modelId="{AAE9F486-967B-F741-A320-903B7BAD1BB6}" type="parTrans" cxnId="{5F0B9C5A-22D4-104D-A6D7-3D8E89847F26}">
      <dgm:prSet/>
      <dgm:spPr/>
      <dgm:t>
        <a:bodyPr/>
        <a:lstStyle/>
        <a:p>
          <a:endParaRPr lang="en-US"/>
        </a:p>
      </dgm:t>
    </dgm:pt>
    <dgm:pt modelId="{F9FAAC82-4768-9541-B270-7F034CA5B77C}" type="sibTrans" cxnId="{5F0B9C5A-22D4-104D-A6D7-3D8E89847F26}">
      <dgm:prSet/>
      <dgm:spPr/>
      <dgm:t>
        <a:bodyPr/>
        <a:lstStyle/>
        <a:p>
          <a:endParaRPr lang="en-US"/>
        </a:p>
      </dgm:t>
    </dgm:pt>
    <dgm:pt modelId="{7AF5E0A5-A3D5-5044-9AE9-85D2AACDE2EC}">
      <dgm:prSet phldrT="[Text]" custT="1"/>
      <dgm:spPr>
        <a:solidFill>
          <a:schemeClr val="accent2"/>
        </a:solidFill>
        <a:ln w="63500">
          <a:solidFill>
            <a:schemeClr val="bg1"/>
          </a:solidFill>
        </a:ln>
      </dgm:spPr>
      <dgm:t>
        <a:bodyPr anchor="b"/>
        <a:lstStyle/>
        <a:p>
          <a:pPr>
            <a:lnSpc>
              <a:spcPct val="100000"/>
            </a:lnSpc>
          </a:pPr>
          <a:r>
            <a:rPr lang="en-US" sz="2800" dirty="0">
              <a:solidFill>
                <a:schemeClr val="bg1"/>
              </a:solidFill>
            </a:rPr>
            <a:t>Series 2</a:t>
          </a:r>
        </a:p>
        <a:p>
          <a:pPr>
            <a:lnSpc>
              <a:spcPct val="100000"/>
            </a:lnSpc>
          </a:pPr>
          <a:endParaRPr lang="en-US" sz="1400" dirty="0">
            <a:solidFill>
              <a:schemeClr val="bg1"/>
            </a:solidFill>
          </a:endParaRPr>
        </a:p>
      </dgm:t>
    </dgm:pt>
    <dgm:pt modelId="{AB25051B-11ED-0545-8F30-6F13878D99BD}" type="parTrans" cxnId="{34D98D55-F8AB-774C-B43B-231FBFEC5E76}">
      <dgm:prSet/>
      <dgm:spPr/>
      <dgm:t>
        <a:bodyPr/>
        <a:lstStyle/>
        <a:p>
          <a:endParaRPr lang="en-US"/>
        </a:p>
      </dgm:t>
    </dgm:pt>
    <dgm:pt modelId="{A0BD8C14-DE4E-A647-A64E-204A7E481B5F}" type="sibTrans" cxnId="{34D98D55-F8AB-774C-B43B-231FBFEC5E76}">
      <dgm:prSet/>
      <dgm:spPr/>
      <dgm:t>
        <a:bodyPr/>
        <a:lstStyle/>
        <a:p>
          <a:endParaRPr lang="en-US"/>
        </a:p>
      </dgm:t>
    </dgm:pt>
    <dgm:pt modelId="{B9FB34F6-F115-BA4C-A756-11366D60939C}">
      <dgm:prSet phldrT="[Text]" custT="1"/>
      <dgm:spPr>
        <a:ln w="63500">
          <a:solidFill>
            <a:schemeClr val="bg1"/>
          </a:solidFill>
        </a:ln>
      </dgm:spPr>
      <dgm:t>
        <a:bodyPr anchor="b"/>
        <a:lstStyle/>
        <a:p>
          <a:r>
            <a:rPr lang="en-US" sz="2800" dirty="0">
              <a:solidFill>
                <a:schemeClr val="bg1"/>
              </a:solidFill>
            </a:rPr>
            <a:t>Series 3</a:t>
          </a:r>
        </a:p>
        <a:p>
          <a:endParaRPr lang="en-US" sz="1400" dirty="0">
            <a:solidFill>
              <a:schemeClr val="bg1"/>
            </a:solidFill>
          </a:endParaRPr>
        </a:p>
      </dgm:t>
    </dgm:pt>
    <dgm:pt modelId="{AEDBE2E2-9C0E-DD46-9BA3-5962025226F9}" type="parTrans" cxnId="{9315592A-3DBF-904F-9DA5-8A88DCCC5AFB}">
      <dgm:prSet/>
      <dgm:spPr/>
      <dgm:t>
        <a:bodyPr/>
        <a:lstStyle/>
        <a:p>
          <a:endParaRPr lang="en-US"/>
        </a:p>
      </dgm:t>
    </dgm:pt>
    <dgm:pt modelId="{2058F22C-38E1-1B48-B638-4BF7908D4337}" type="sibTrans" cxnId="{9315592A-3DBF-904F-9DA5-8A88DCCC5AFB}">
      <dgm:prSet/>
      <dgm:spPr/>
      <dgm:t>
        <a:bodyPr/>
        <a:lstStyle/>
        <a:p>
          <a:endParaRPr lang="en-US"/>
        </a:p>
      </dgm:t>
    </dgm:pt>
    <dgm:pt modelId="{CC3A4FC8-1BA9-9048-BB1E-D88C367138D1}" type="pres">
      <dgm:prSet presAssocID="{AC9615C9-C6F1-014D-A3A7-7A5DB4A377FE}" presName="Name0" presStyleCnt="0">
        <dgm:presLayoutVars>
          <dgm:dir/>
          <dgm:animLvl val="lvl"/>
          <dgm:resizeHandles val="exact"/>
        </dgm:presLayoutVars>
      </dgm:prSet>
      <dgm:spPr/>
    </dgm:pt>
    <dgm:pt modelId="{C127AABA-8910-AC41-9833-0CFA9A9DF82B}" type="pres">
      <dgm:prSet presAssocID="{F2A80D4E-DCDF-DD47-B0A0-103201ABFF8D}" presName="Name8" presStyleCnt="0"/>
      <dgm:spPr/>
    </dgm:pt>
    <dgm:pt modelId="{3B50DBC0-D324-CC48-814E-1224FFB23FF8}" type="pres">
      <dgm:prSet presAssocID="{F2A80D4E-DCDF-DD47-B0A0-103201ABFF8D}" presName="level" presStyleLbl="node1" presStyleIdx="0" presStyleCnt="3">
        <dgm:presLayoutVars>
          <dgm:chMax val="1"/>
          <dgm:bulletEnabled val="1"/>
        </dgm:presLayoutVars>
      </dgm:prSet>
      <dgm:spPr/>
    </dgm:pt>
    <dgm:pt modelId="{3FE82FCB-BBCE-5F47-A785-76048297C6FA}" type="pres">
      <dgm:prSet presAssocID="{F2A80D4E-DCDF-DD47-B0A0-103201ABFF8D}" presName="levelTx" presStyleLbl="revTx" presStyleIdx="0" presStyleCnt="0">
        <dgm:presLayoutVars>
          <dgm:chMax val="1"/>
          <dgm:bulletEnabled val="1"/>
        </dgm:presLayoutVars>
      </dgm:prSet>
      <dgm:spPr/>
    </dgm:pt>
    <dgm:pt modelId="{4930E1E6-F99E-4A40-AC26-A9A216241580}" type="pres">
      <dgm:prSet presAssocID="{7AF5E0A5-A3D5-5044-9AE9-85D2AACDE2EC}" presName="Name8" presStyleCnt="0"/>
      <dgm:spPr/>
    </dgm:pt>
    <dgm:pt modelId="{49FAE39A-B2CF-D944-B834-B2EF233A6F89}" type="pres">
      <dgm:prSet presAssocID="{7AF5E0A5-A3D5-5044-9AE9-85D2AACDE2EC}" presName="level" presStyleLbl="node1" presStyleIdx="1" presStyleCnt="3" custScaleY="63853" custLinFactNeighborY="0">
        <dgm:presLayoutVars>
          <dgm:chMax val="1"/>
          <dgm:bulletEnabled val="1"/>
        </dgm:presLayoutVars>
      </dgm:prSet>
      <dgm:spPr/>
    </dgm:pt>
    <dgm:pt modelId="{F72C514A-07FD-0547-BA87-CE0EC865697F}" type="pres">
      <dgm:prSet presAssocID="{7AF5E0A5-A3D5-5044-9AE9-85D2AACDE2EC}" presName="levelTx" presStyleLbl="revTx" presStyleIdx="0" presStyleCnt="0">
        <dgm:presLayoutVars>
          <dgm:chMax val="1"/>
          <dgm:bulletEnabled val="1"/>
        </dgm:presLayoutVars>
      </dgm:prSet>
      <dgm:spPr/>
    </dgm:pt>
    <dgm:pt modelId="{8E501972-DD45-2241-8C2D-ABBD79CD69F3}" type="pres">
      <dgm:prSet presAssocID="{B9FB34F6-F115-BA4C-A756-11366D60939C}" presName="Name8" presStyleCnt="0"/>
      <dgm:spPr/>
    </dgm:pt>
    <dgm:pt modelId="{A8C62C20-56D4-5948-84F0-B67C9C2CF512}" type="pres">
      <dgm:prSet presAssocID="{B9FB34F6-F115-BA4C-A756-11366D60939C}" presName="level" presStyleLbl="node1" presStyleIdx="2" presStyleCnt="3" custScaleY="100000" custLinFactNeighborX="1710" custLinFactNeighborY="8901">
        <dgm:presLayoutVars>
          <dgm:chMax val="1"/>
          <dgm:bulletEnabled val="1"/>
        </dgm:presLayoutVars>
      </dgm:prSet>
      <dgm:spPr/>
    </dgm:pt>
    <dgm:pt modelId="{011EBD37-4648-414E-9EBF-6A4C6B6DAA1E}" type="pres">
      <dgm:prSet presAssocID="{B9FB34F6-F115-BA4C-A756-11366D60939C}" presName="levelTx" presStyleLbl="revTx" presStyleIdx="0" presStyleCnt="0">
        <dgm:presLayoutVars>
          <dgm:chMax val="1"/>
          <dgm:bulletEnabled val="1"/>
        </dgm:presLayoutVars>
      </dgm:prSet>
      <dgm:spPr/>
    </dgm:pt>
  </dgm:ptLst>
  <dgm:cxnLst>
    <dgm:cxn modelId="{2AAD4B24-5167-DC45-9903-49CEC76F5C63}" type="presOf" srcId="{F2A80D4E-DCDF-DD47-B0A0-103201ABFF8D}" destId="{3FE82FCB-BBCE-5F47-A785-76048297C6FA}" srcOrd="1" destOrd="0" presId="urn:microsoft.com/office/officeart/2005/8/layout/pyramid1"/>
    <dgm:cxn modelId="{9315592A-3DBF-904F-9DA5-8A88DCCC5AFB}" srcId="{AC9615C9-C6F1-014D-A3A7-7A5DB4A377FE}" destId="{B9FB34F6-F115-BA4C-A756-11366D60939C}" srcOrd="2" destOrd="0" parTransId="{AEDBE2E2-9C0E-DD46-9BA3-5962025226F9}" sibTransId="{2058F22C-38E1-1B48-B638-4BF7908D4337}"/>
    <dgm:cxn modelId="{34D98D55-F8AB-774C-B43B-231FBFEC5E76}" srcId="{AC9615C9-C6F1-014D-A3A7-7A5DB4A377FE}" destId="{7AF5E0A5-A3D5-5044-9AE9-85D2AACDE2EC}" srcOrd="1" destOrd="0" parTransId="{AB25051B-11ED-0545-8F30-6F13878D99BD}" sibTransId="{A0BD8C14-DE4E-A647-A64E-204A7E481B5F}"/>
    <dgm:cxn modelId="{9E553657-81E7-1740-9A9F-FADD12A131DC}" type="presOf" srcId="{F2A80D4E-DCDF-DD47-B0A0-103201ABFF8D}" destId="{3B50DBC0-D324-CC48-814E-1224FFB23FF8}" srcOrd="0" destOrd="0" presId="urn:microsoft.com/office/officeart/2005/8/layout/pyramid1"/>
    <dgm:cxn modelId="{5F0B9C5A-22D4-104D-A6D7-3D8E89847F26}" srcId="{AC9615C9-C6F1-014D-A3A7-7A5DB4A377FE}" destId="{F2A80D4E-DCDF-DD47-B0A0-103201ABFF8D}" srcOrd="0" destOrd="0" parTransId="{AAE9F486-967B-F741-A320-903B7BAD1BB6}" sibTransId="{F9FAAC82-4768-9541-B270-7F034CA5B77C}"/>
    <dgm:cxn modelId="{A3FDC382-1A37-6E43-AA12-844E280DAE5E}" type="presOf" srcId="{7AF5E0A5-A3D5-5044-9AE9-85D2AACDE2EC}" destId="{F72C514A-07FD-0547-BA87-CE0EC865697F}" srcOrd="1" destOrd="0" presId="urn:microsoft.com/office/officeart/2005/8/layout/pyramid1"/>
    <dgm:cxn modelId="{3184AA83-CB55-9A43-89B2-C0EF569EFB56}" type="presOf" srcId="{7AF5E0A5-A3D5-5044-9AE9-85D2AACDE2EC}" destId="{49FAE39A-B2CF-D944-B834-B2EF233A6F89}" srcOrd="0" destOrd="0" presId="urn:microsoft.com/office/officeart/2005/8/layout/pyramid1"/>
    <dgm:cxn modelId="{9C05F29C-DDCC-5F46-B8B9-BF13713EF8F6}" type="presOf" srcId="{B9FB34F6-F115-BA4C-A756-11366D60939C}" destId="{A8C62C20-56D4-5948-84F0-B67C9C2CF512}" srcOrd="0" destOrd="0" presId="urn:microsoft.com/office/officeart/2005/8/layout/pyramid1"/>
    <dgm:cxn modelId="{A43D2FB3-D2CC-0241-A9CA-9FC1E7331734}" type="presOf" srcId="{B9FB34F6-F115-BA4C-A756-11366D60939C}" destId="{011EBD37-4648-414E-9EBF-6A4C6B6DAA1E}" srcOrd="1" destOrd="0" presId="urn:microsoft.com/office/officeart/2005/8/layout/pyramid1"/>
    <dgm:cxn modelId="{6677B6F4-8C6C-174F-85CF-E8C113366D99}" type="presOf" srcId="{AC9615C9-C6F1-014D-A3A7-7A5DB4A377FE}" destId="{CC3A4FC8-1BA9-9048-BB1E-D88C367138D1}" srcOrd="0" destOrd="0" presId="urn:microsoft.com/office/officeart/2005/8/layout/pyramid1"/>
    <dgm:cxn modelId="{7B23D2F1-0A81-804D-8D21-11A4E8D39535}" type="presParOf" srcId="{CC3A4FC8-1BA9-9048-BB1E-D88C367138D1}" destId="{C127AABA-8910-AC41-9833-0CFA9A9DF82B}" srcOrd="0" destOrd="0" presId="urn:microsoft.com/office/officeart/2005/8/layout/pyramid1"/>
    <dgm:cxn modelId="{9201DFD2-1C4A-5440-A895-33A27C551A45}" type="presParOf" srcId="{C127AABA-8910-AC41-9833-0CFA9A9DF82B}" destId="{3B50DBC0-D324-CC48-814E-1224FFB23FF8}" srcOrd="0" destOrd="0" presId="urn:microsoft.com/office/officeart/2005/8/layout/pyramid1"/>
    <dgm:cxn modelId="{9ECF4152-FE75-7246-9C9A-58B77B488740}" type="presParOf" srcId="{C127AABA-8910-AC41-9833-0CFA9A9DF82B}" destId="{3FE82FCB-BBCE-5F47-A785-76048297C6FA}" srcOrd="1" destOrd="0" presId="urn:microsoft.com/office/officeart/2005/8/layout/pyramid1"/>
    <dgm:cxn modelId="{7DC72585-59B4-F14D-8510-BCDCCECCDE98}" type="presParOf" srcId="{CC3A4FC8-1BA9-9048-BB1E-D88C367138D1}" destId="{4930E1E6-F99E-4A40-AC26-A9A216241580}" srcOrd="1" destOrd="0" presId="urn:microsoft.com/office/officeart/2005/8/layout/pyramid1"/>
    <dgm:cxn modelId="{20B25833-AA3F-FC4C-A87F-6FA615AF8CEE}" type="presParOf" srcId="{4930E1E6-F99E-4A40-AC26-A9A216241580}" destId="{49FAE39A-B2CF-D944-B834-B2EF233A6F89}" srcOrd="0" destOrd="0" presId="urn:microsoft.com/office/officeart/2005/8/layout/pyramid1"/>
    <dgm:cxn modelId="{D2FFCCF7-6487-ED47-B8F1-951FBD492B81}" type="presParOf" srcId="{4930E1E6-F99E-4A40-AC26-A9A216241580}" destId="{F72C514A-07FD-0547-BA87-CE0EC865697F}" srcOrd="1" destOrd="0" presId="urn:microsoft.com/office/officeart/2005/8/layout/pyramid1"/>
    <dgm:cxn modelId="{BFABFF3D-69D0-F748-AA25-11EA3435E763}" type="presParOf" srcId="{CC3A4FC8-1BA9-9048-BB1E-D88C367138D1}" destId="{8E501972-DD45-2241-8C2D-ABBD79CD69F3}" srcOrd="2" destOrd="0" presId="urn:microsoft.com/office/officeart/2005/8/layout/pyramid1"/>
    <dgm:cxn modelId="{F2ECE68E-06EE-1A41-A5B1-4C26B85C9CF5}" type="presParOf" srcId="{8E501972-DD45-2241-8C2D-ABBD79CD69F3}" destId="{A8C62C20-56D4-5948-84F0-B67C9C2CF512}" srcOrd="0" destOrd="0" presId="urn:microsoft.com/office/officeart/2005/8/layout/pyramid1"/>
    <dgm:cxn modelId="{5F78994C-F735-684D-BD17-EF68F622ACA0}" type="presParOf" srcId="{8E501972-DD45-2241-8C2D-ABBD79CD69F3}" destId="{011EBD37-4648-414E-9EBF-6A4C6B6DAA1E}" srcOrd="1" destOrd="0" presId="urn:microsoft.com/office/officeart/2005/8/layout/pyramid1"/>
  </dgm:cxnLst>
  <dgm:bg/>
  <dgm:whole/>
  <dgm:extLst>
    <a:ext uri="http://schemas.microsoft.com/office/drawing/2008/diagram">
      <dsp:dataModelExt xmlns:dsp="http://schemas.microsoft.com/office/drawing/2008/diagram" relId="rId13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B50DBC0-D324-CC48-814E-1224FFB23FF8}">
      <dsp:nvSpPr>
        <dsp:cNvPr id="0" name=""/>
        <dsp:cNvSpPr/>
      </dsp:nvSpPr>
      <dsp:spPr>
        <a:xfrm>
          <a:off x="2131946" y="0"/>
          <a:ext cx="2602267" cy="1979105"/>
        </a:xfrm>
        <a:prstGeom prst="trapezoid">
          <a:avLst>
            <a:gd name="adj" fmla="val 65744"/>
          </a:avLst>
        </a:prstGeom>
        <a:solidFill>
          <a:schemeClr val="accent3"/>
        </a:solidFill>
        <a:ln w="12700" cap="flat" cmpd="sng" algn="ctr">
          <a:solidFill>
            <a:schemeClr val="lt1">
              <a:hueOff val="0"/>
              <a:satOff val="0"/>
              <a:lum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35560" rIns="35560" bIns="35560" numCol="1" spcCol="1270" anchor="b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>
              <a:solidFill>
                <a:schemeClr val="bg1"/>
              </a:solidFill>
            </a:rPr>
            <a:t>Series 1</a:t>
          </a:r>
          <a:br>
            <a:rPr lang="en-US" sz="2800" kern="1200" dirty="0">
              <a:solidFill>
                <a:schemeClr val="bg1"/>
              </a:solidFill>
            </a:rPr>
          </a:br>
          <a:endParaRPr lang="en-US" sz="1400" kern="1200" dirty="0">
            <a:solidFill>
              <a:schemeClr val="bg1"/>
            </a:solidFill>
          </a:endParaRPr>
        </a:p>
      </dsp:txBody>
      <dsp:txXfrm>
        <a:off x="2131946" y="0"/>
        <a:ext cx="2602267" cy="1979105"/>
      </dsp:txXfrm>
    </dsp:sp>
    <dsp:sp modelId="{49FAE39A-B2CF-D944-B834-B2EF233A6F89}">
      <dsp:nvSpPr>
        <dsp:cNvPr id="0" name=""/>
        <dsp:cNvSpPr/>
      </dsp:nvSpPr>
      <dsp:spPr>
        <a:xfrm>
          <a:off x="1301133" y="1979105"/>
          <a:ext cx="4263892" cy="1263718"/>
        </a:xfrm>
        <a:prstGeom prst="trapezoid">
          <a:avLst>
            <a:gd name="adj" fmla="val 65744"/>
          </a:avLst>
        </a:prstGeom>
        <a:solidFill>
          <a:schemeClr val="accent2"/>
        </a:solidFill>
        <a:ln w="63500" cap="flat" cmpd="sng" algn="ctr">
          <a:solidFill>
            <a:schemeClr val="bg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35560" rIns="35560" bIns="35560" numCol="1" spcCol="1270" anchor="b" anchorCtr="0">
          <a:noAutofit/>
        </a:bodyPr>
        <a:lstStyle/>
        <a:p>
          <a:pPr marL="0" lvl="0" indent="0" algn="ctr" defTabSz="12446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>
              <a:solidFill>
                <a:schemeClr val="bg1"/>
              </a:solidFill>
            </a:rPr>
            <a:t>Series 2</a:t>
          </a:r>
        </a:p>
        <a:p>
          <a:pPr marL="0" lvl="0" indent="0" algn="ctr" defTabSz="12446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400" kern="1200" dirty="0">
            <a:solidFill>
              <a:schemeClr val="bg1"/>
            </a:solidFill>
          </a:endParaRPr>
        </a:p>
      </dsp:txBody>
      <dsp:txXfrm>
        <a:off x="2047314" y="1979105"/>
        <a:ext cx="2771530" cy="1263718"/>
      </dsp:txXfrm>
    </dsp:sp>
    <dsp:sp modelId="{A8C62C20-56D4-5948-84F0-B67C9C2CF512}">
      <dsp:nvSpPr>
        <dsp:cNvPr id="0" name=""/>
        <dsp:cNvSpPr/>
      </dsp:nvSpPr>
      <dsp:spPr>
        <a:xfrm>
          <a:off x="0" y="3242824"/>
          <a:ext cx="6866160" cy="1979105"/>
        </a:xfrm>
        <a:prstGeom prst="trapezoid">
          <a:avLst>
            <a:gd name="adj" fmla="val 65744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63500" cap="flat" cmpd="sng" algn="ctr">
          <a:solidFill>
            <a:schemeClr val="bg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35560" rIns="35560" bIns="35560" numCol="1" spcCol="1270" anchor="b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>
              <a:solidFill>
                <a:schemeClr val="bg1"/>
              </a:solidFill>
            </a:rPr>
            <a:t>Series 3</a:t>
          </a:r>
        </a:p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400" kern="1200" dirty="0">
            <a:solidFill>
              <a:schemeClr val="bg1"/>
            </a:solidFill>
          </a:endParaRPr>
        </a:p>
      </dsp:txBody>
      <dsp:txXfrm>
        <a:off x="1201577" y="3242824"/>
        <a:ext cx="4463004" cy="197910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yramid1">
  <dgm:title val=""/>
  <dgm:desc val=""/>
  <dgm:catLst>
    <dgm:cat type="pyramid" pri="1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pyra">
          <dgm:param type="linDir" val="fromB"/>
          <dgm:param type="txDir" val="fromT"/>
          <dgm:param type="pyraAcctPos" val="aft"/>
          <dgm:param type="pyraAcctTxMar" val="step"/>
          <dgm:param type="pyraAcctBkgdNode" val="acctBkgd"/>
          <dgm:param type="pyraAcctTxNode" val="acctTx"/>
          <dgm:param type="pyraLvlNode" val="level"/>
        </dgm:alg>
      </dgm:if>
      <dgm:else name="Name3">
        <dgm:alg type="pyra">
          <dgm:param type="linDir" val="fromB"/>
          <dgm:param type="txDir" val="fromT"/>
          <dgm:param type="pyraAcctPos" val="bef"/>
          <dgm:param type="pyraAcctTxMar" val="step"/>
          <dgm:param type="pyraAcctBkgdNode" val="acctBkgd"/>
          <dgm:param type="pyraAcctTxNode" val="acctTx"/>
          <dgm:param type="pyraLvlNode" val="level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ptType="all node" func="maxDepth" op="gte" val="2">
        <dgm:constrLst>
          <dgm:constr type="primFontSz" for="des" forName="levelTx" op="equ"/>
          <dgm:constr type="secFontSz" for="des" forName="acctTx" op="equ"/>
          <dgm:constr type="pyraAcctRatio" val="0.32"/>
        </dgm:constrLst>
      </dgm:if>
      <dgm:else name="Name6">
        <dgm:constrLst>
          <dgm:constr type="primFontSz" for="des" forName="levelTx" op="equ"/>
          <dgm:constr type="secFontSz" for="des" forName="acctTx" op="equ"/>
          <dgm:constr type="pyraAcctRatio"/>
        </dgm:constrLst>
      </dgm:else>
    </dgm:choose>
    <dgm:ruleLst/>
    <dgm:forEach name="Name7" axis="ch" ptType="node">
      <dgm:layoutNode name="Name8">
        <dgm:alg type="composite">
          <dgm:param type="horzAlign" val="none"/>
        </dgm:alg>
        <dgm:shape xmlns:r="http://schemas.openxmlformats.org/officeDocument/2006/relationships" r:blip="">
          <dgm:adjLst/>
        </dgm:shape>
        <dgm:presOf/>
        <dgm:choose name="Name9">
          <dgm:if name="Name10" axis="self" ptType="node" func="pos" op="equ" val="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/>
              <dgm:constr type="h" for="ch" forName="levelTx" refType="h" refFor="ch" refForName="level"/>
            </dgm:constrLst>
          </dgm:if>
          <dgm:else name="Name1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 fact="0.65"/>
              <dgm:constr type="h" for="ch" forName="levelTx" refType="h" refFor="ch" refForName="level"/>
            </dgm:constrLst>
          </dgm:else>
        </dgm:choose>
        <dgm:ruleLst/>
        <dgm:choose name="Name12">
          <dgm:if name="Name13" axis="ch" ptType="node" func="cnt" op="gte" val="1">
            <dgm:layoutNode name="acctBkgd" styleLbl="alignAcc1">
              <dgm:alg type="sp"/>
              <dgm:shape xmlns:r="http://schemas.openxmlformats.org/officeDocument/2006/relationships" type="nonIsoscelesTrapezoid" r:blip="">
                <dgm:adjLst/>
              </dgm:shape>
              <dgm:presOf axis="des" ptType="node"/>
              <dgm:constrLst/>
              <dgm:ruleLst/>
            </dgm:layoutNode>
            <dgm:layoutNode name="acctTx" styleLbl="alignAcc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nonIsoscelesTrapezoid" r:blip="" hideGeom="1">
                <dgm:adjLst/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3"/>
                <dgm:constr type="bMarg" refType="secFontSz" fact="0.3"/>
                <dgm:constr type="lMarg" refType="secFontSz" fact="0.3"/>
                <dgm:constr type="rMarg" refType="secFontSz" fact="0.3"/>
              </dgm:constrLst>
              <dgm:ruleLst>
                <dgm:rule type="secFontSz" val="5" fact="NaN" max="NaN"/>
              </dgm:ruleLst>
            </dgm:layoutNode>
          </dgm:if>
          <dgm:else name="Name14"/>
        </dgm:choose>
        <dgm:layoutNode name="level">
          <dgm:varLst>
            <dgm:chMax val="1"/>
            <dgm:bulletEnabled val="1"/>
          </dgm:varLst>
          <dgm:alg type="sp"/>
          <dgm:shape xmlns:r="http://schemas.openxmlformats.org/officeDocument/2006/relationships" type="trapezoid" r:blip="">
            <dgm:adjLst/>
          </dgm:shape>
          <dgm:presOf axis="self"/>
          <dgm:constrLst>
            <dgm:constr type="h" val="500"/>
            <dgm:constr type="w" val="1"/>
          </dgm:constrLst>
          <dgm:ruleLst/>
        </dgm:layoutNode>
        <dgm:layoutNode name="levelTx" styleLbl="revTx">
          <dgm:varLst>
            <dgm:chMax val="1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>
            <a:extLst>
              <a:ext uri="{FF2B5EF4-FFF2-40B4-BE49-F238E27FC236}">
                <a16:creationId xmlns:a16="http://schemas.microsoft.com/office/drawing/2014/main" id="{BFF59F47-1CC6-DF9A-5ADE-F905C219CCBB}"/>
              </a:ext>
            </a:extLst>
          </p:cNvPr>
          <p:cNvSpPr/>
          <p:nvPr userDrawn="1"/>
        </p:nvSpPr>
        <p:spPr>
          <a:xfrm>
            <a:off x="0" y="0"/>
            <a:ext cx="32399288" cy="5390147"/>
          </a:xfrm>
          <a:prstGeom prst="rect">
            <a:avLst/>
          </a:prstGeom>
          <a:solidFill>
            <a:srgbClr val="216076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sp>
        <p:nvSpPr>
          <p:cNvPr id="8" name="矩形 7">
            <a:extLst>
              <a:ext uri="{FF2B5EF4-FFF2-40B4-BE49-F238E27FC236}">
                <a16:creationId xmlns:a16="http://schemas.microsoft.com/office/drawing/2014/main" id="{19182D2F-D2F6-7DF9-79E5-6F275C755081}"/>
              </a:ext>
            </a:extLst>
          </p:cNvPr>
          <p:cNvSpPr/>
          <p:nvPr userDrawn="1"/>
        </p:nvSpPr>
        <p:spPr>
          <a:xfrm>
            <a:off x="0" y="40041095"/>
            <a:ext cx="32399288" cy="3159543"/>
          </a:xfrm>
          <a:prstGeom prst="rect">
            <a:avLst/>
          </a:prstGeom>
          <a:solidFill>
            <a:srgbClr val="216076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sp>
        <p:nvSpPr>
          <p:cNvPr id="9" name="文本框 8">
            <a:extLst>
              <a:ext uri="{FF2B5EF4-FFF2-40B4-BE49-F238E27FC236}">
                <a16:creationId xmlns:a16="http://schemas.microsoft.com/office/drawing/2014/main" id="{DC4AB399-D652-DE95-ED8B-82399917A6BE}"/>
              </a:ext>
            </a:extLst>
          </p:cNvPr>
          <p:cNvSpPr txBox="1"/>
          <p:nvPr userDrawn="1"/>
        </p:nvSpPr>
        <p:spPr>
          <a:xfrm>
            <a:off x="1702697" y="564354"/>
            <a:ext cx="24951285" cy="13026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eaLnBrk="1" hangingPunct="1">
              <a:defRPr/>
            </a:pPr>
            <a:r>
              <a:rPr lang="en-US" altLang="en-US" sz="7874" b="0" i="0" baseline="0" dirty="0" err="1">
                <a:solidFill>
                  <a:schemeClr val="bg1"/>
                </a:solidFill>
                <a:latin typeface="STXingkai" panose="02010800040101010101" pitchFamily="2" charset="-122"/>
                <a:ea typeface="STXingkai" panose="02010800040101010101" pitchFamily="2" charset="-122"/>
              </a:rPr>
              <a:t>第二十届和谐人机环境联合学术会议</a:t>
            </a:r>
            <a:r>
              <a:rPr lang="en-US" altLang="zh-CN" sz="7874" b="0" i="0" baseline="0" dirty="0">
                <a:solidFill>
                  <a:schemeClr val="bg1"/>
                </a:solidFill>
                <a:latin typeface="Times New Roman" panose="02020603050405020304" pitchFamily="18" charset="0"/>
                <a:ea typeface="STXingkai" panose="02010800040101010101" pitchFamily="2" charset="-122"/>
                <a:cs typeface="Times New Roman" panose="02020603050405020304" pitchFamily="18" charset="0"/>
              </a:rPr>
              <a:t> (</a:t>
            </a:r>
            <a:r>
              <a:rPr lang="en-US" altLang="en-US" sz="7874" b="0" i="0" baseline="0" dirty="0">
                <a:solidFill>
                  <a:schemeClr val="bg1"/>
                </a:solidFill>
                <a:latin typeface="Calibri" panose="020F0502020204030204" pitchFamily="34" charset="0"/>
                <a:ea typeface="STXingkai" panose="02010800040101010101" pitchFamily="2" charset="-122"/>
                <a:cs typeface="Calibri" panose="020F0502020204030204" pitchFamily="34" charset="0"/>
              </a:rPr>
              <a:t>HHME</a:t>
            </a:r>
            <a:r>
              <a:rPr lang="zh-CN" altLang="en-US" sz="7874" b="0" i="0" baseline="0" dirty="0">
                <a:solidFill>
                  <a:schemeClr val="bg1"/>
                </a:solidFill>
                <a:latin typeface="Calibri" panose="020F0502020204030204" pitchFamily="34" charset="0"/>
                <a:ea typeface="STXingkai" panose="02010800040101010101" pitchFamily="2" charset="-122"/>
                <a:cs typeface="Calibri" panose="020F0502020204030204" pitchFamily="34" charset="0"/>
              </a:rPr>
              <a:t> </a:t>
            </a:r>
            <a:r>
              <a:rPr lang="en-US" altLang="en-US" sz="7874" b="0" i="0" baseline="0" dirty="0">
                <a:solidFill>
                  <a:schemeClr val="bg1"/>
                </a:solidFill>
                <a:latin typeface="Calibri" panose="020F0502020204030204" pitchFamily="34" charset="0"/>
                <a:ea typeface="STXingkai" panose="02010800040101010101" pitchFamily="2" charset="-122"/>
                <a:cs typeface="Calibri" panose="020F0502020204030204" pitchFamily="34" charset="0"/>
              </a:rPr>
              <a:t>202</a:t>
            </a:r>
            <a:r>
              <a:rPr lang="en-US" altLang="zh-CN" sz="7874" b="0" i="0" baseline="0" dirty="0">
                <a:solidFill>
                  <a:schemeClr val="bg1"/>
                </a:solidFill>
                <a:latin typeface="Calibri" panose="020F0502020204030204" pitchFamily="34" charset="0"/>
                <a:ea typeface="STXingkai" panose="02010800040101010101" pitchFamily="2" charset="-122"/>
                <a:cs typeface="Calibri" panose="020F0502020204030204" pitchFamily="34" charset="0"/>
              </a:rPr>
              <a:t>4</a:t>
            </a:r>
            <a:r>
              <a:rPr lang="en-US" altLang="zh-CN" sz="7874" b="0" i="0" baseline="0" dirty="0">
                <a:solidFill>
                  <a:schemeClr val="bg1"/>
                </a:solidFill>
                <a:latin typeface="Times New Roman" panose="02020603050405020304" pitchFamily="18" charset="0"/>
                <a:ea typeface="STXingkai" panose="02010800040101010101" pitchFamily="2" charset="-122"/>
                <a:cs typeface="Times New Roman" panose="02020603050405020304" pitchFamily="18" charset="0"/>
              </a:rPr>
              <a:t>)</a:t>
            </a:r>
            <a:endParaRPr lang="en-US" altLang="en-US" sz="7874" b="0" i="0" baseline="0" dirty="0">
              <a:solidFill>
                <a:schemeClr val="bg1"/>
              </a:solidFill>
              <a:latin typeface="STXingkai" panose="02010800040101010101" pitchFamily="2" charset="-122"/>
              <a:ea typeface="STXingkai" panose="02010800040101010101" pitchFamily="2" charset="-122"/>
            </a:endParaRPr>
          </a:p>
        </p:txBody>
      </p:sp>
      <p:pic>
        <p:nvPicPr>
          <p:cNvPr id="10" name="Picture 2" descr="工作问答- 中国计算机学会">
            <a:extLst>
              <a:ext uri="{FF2B5EF4-FFF2-40B4-BE49-F238E27FC236}">
                <a16:creationId xmlns:a16="http://schemas.microsoft.com/office/drawing/2014/main" id="{1C8D1917-8BEB-4D33-5ACF-FA7D4C787672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5319" y="364522"/>
            <a:ext cx="2374754" cy="17022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459292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7A028-654B-7442-9A77-9FF690140D79}" type="datetimeFigureOut">
              <a:rPr kumimoji="1" lang="zh-CN" altLang="en-US" smtClean="0"/>
              <a:t>2024/7/30</a:t>
            </a:fld>
            <a:endParaRPr kumimoji="1"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1AD4E-FC35-7E46-B0F6-375DF9C0394E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23606482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3185742" y="2300034"/>
            <a:ext cx="6986096" cy="36610544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27453" y="2300034"/>
            <a:ext cx="20553298" cy="36610544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7A028-654B-7442-9A77-9FF690140D79}" type="datetimeFigureOut">
              <a:rPr kumimoji="1" lang="zh-CN" altLang="en-US" smtClean="0"/>
              <a:t>2024/7/30</a:t>
            </a:fld>
            <a:endParaRPr kumimoji="1"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1AD4E-FC35-7E46-B0F6-375DF9C0394E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6000377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7A028-654B-7442-9A77-9FF690140D79}" type="datetimeFigureOut">
              <a:rPr kumimoji="1" lang="zh-CN" altLang="en-US" smtClean="0"/>
              <a:t>2024/7/30</a:t>
            </a:fld>
            <a:endParaRPr kumimoji="1"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1AD4E-FC35-7E46-B0F6-375DF9C0394E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32450897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10578" y="10770172"/>
            <a:ext cx="27944386" cy="17970262"/>
          </a:xfrm>
        </p:spPr>
        <p:txBody>
          <a:bodyPr anchor="b"/>
          <a:lstStyle>
            <a:lvl1pPr>
              <a:defRPr sz="21259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10578" y="28910440"/>
            <a:ext cx="27944386" cy="9450136"/>
          </a:xfrm>
        </p:spPr>
        <p:txBody>
          <a:bodyPr/>
          <a:lstStyle>
            <a:lvl1pPr marL="0" indent="0">
              <a:buNone/>
              <a:defRPr sz="8504">
                <a:solidFill>
                  <a:schemeClr val="tx1"/>
                </a:solidFill>
              </a:defRPr>
            </a:lvl1pPr>
            <a:lvl2pPr marL="1619951" indent="0">
              <a:buNone/>
              <a:defRPr sz="7086">
                <a:solidFill>
                  <a:schemeClr val="tx1">
                    <a:tint val="75000"/>
                  </a:schemeClr>
                </a:solidFill>
              </a:defRPr>
            </a:lvl2pPr>
            <a:lvl3pPr marL="3239902" indent="0">
              <a:buNone/>
              <a:defRPr sz="6378">
                <a:solidFill>
                  <a:schemeClr val="tx1">
                    <a:tint val="75000"/>
                  </a:schemeClr>
                </a:solidFill>
              </a:defRPr>
            </a:lvl3pPr>
            <a:lvl4pPr marL="4859853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4pPr>
            <a:lvl5pPr marL="6479804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5pPr>
            <a:lvl6pPr marL="8099755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6pPr>
            <a:lvl7pPr marL="9719706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7pPr>
            <a:lvl8pPr marL="11339657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8pPr>
            <a:lvl9pPr marL="12959608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7A028-654B-7442-9A77-9FF690140D79}" type="datetimeFigureOut">
              <a:rPr kumimoji="1" lang="zh-CN" altLang="en-US" smtClean="0"/>
              <a:t>2024/7/30</a:t>
            </a:fld>
            <a:endParaRPr kumimoji="1"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1AD4E-FC35-7E46-B0F6-375DF9C0394E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40948624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27451" y="11500170"/>
            <a:ext cx="13769697" cy="2741040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402140" y="11500170"/>
            <a:ext cx="13769697" cy="2741040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7A028-654B-7442-9A77-9FF690140D79}" type="datetimeFigureOut">
              <a:rPr kumimoji="1" lang="zh-CN" altLang="en-US" smtClean="0"/>
              <a:t>2024/7/30</a:t>
            </a:fld>
            <a:endParaRPr kumimoji="1"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1AD4E-FC35-7E46-B0F6-375DF9C0394E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22244841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300044"/>
            <a:ext cx="27944386" cy="8350126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675" y="10590160"/>
            <a:ext cx="13706415" cy="5190073"/>
          </a:xfrm>
        </p:spPr>
        <p:txBody>
          <a:bodyPr anchor="b"/>
          <a:lstStyle>
            <a:lvl1pPr marL="0" indent="0">
              <a:buNone/>
              <a:defRPr sz="8504" b="1"/>
            </a:lvl1pPr>
            <a:lvl2pPr marL="1619951" indent="0">
              <a:buNone/>
              <a:defRPr sz="7086" b="1"/>
            </a:lvl2pPr>
            <a:lvl3pPr marL="3239902" indent="0">
              <a:buNone/>
              <a:defRPr sz="6378" b="1"/>
            </a:lvl3pPr>
            <a:lvl4pPr marL="4859853" indent="0">
              <a:buNone/>
              <a:defRPr sz="5669" b="1"/>
            </a:lvl4pPr>
            <a:lvl5pPr marL="6479804" indent="0">
              <a:buNone/>
              <a:defRPr sz="5669" b="1"/>
            </a:lvl5pPr>
            <a:lvl6pPr marL="8099755" indent="0">
              <a:buNone/>
              <a:defRPr sz="5669" b="1"/>
            </a:lvl6pPr>
            <a:lvl7pPr marL="9719706" indent="0">
              <a:buNone/>
              <a:defRPr sz="5669" b="1"/>
            </a:lvl7pPr>
            <a:lvl8pPr marL="11339657" indent="0">
              <a:buNone/>
              <a:defRPr sz="5669" b="1"/>
            </a:lvl8pPr>
            <a:lvl9pPr marL="12959608" indent="0">
              <a:buNone/>
              <a:defRPr sz="5669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31675" y="15780233"/>
            <a:ext cx="13706415" cy="23210346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6402142" y="10590160"/>
            <a:ext cx="13773917" cy="5190073"/>
          </a:xfrm>
        </p:spPr>
        <p:txBody>
          <a:bodyPr anchor="b"/>
          <a:lstStyle>
            <a:lvl1pPr marL="0" indent="0">
              <a:buNone/>
              <a:defRPr sz="8504" b="1"/>
            </a:lvl1pPr>
            <a:lvl2pPr marL="1619951" indent="0">
              <a:buNone/>
              <a:defRPr sz="7086" b="1"/>
            </a:lvl2pPr>
            <a:lvl3pPr marL="3239902" indent="0">
              <a:buNone/>
              <a:defRPr sz="6378" b="1"/>
            </a:lvl3pPr>
            <a:lvl4pPr marL="4859853" indent="0">
              <a:buNone/>
              <a:defRPr sz="5669" b="1"/>
            </a:lvl4pPr>
            <a:lvl5pPr marL="6479804" indent="0">
              <a:buNone/>
              <a:defRPr sz="5669" b="1"/>
            </a:lvl5pPr>
            <a:lvl6pPr marL="8099755" indent="0">
              <a:buNone/>
              <a:defRPr sz="5669" b="1"/>
            </a:lvl6pPr>
            <a:lvl7pPr marL="9719706" indent="0">
              <a:buNone/>
              <a:defRPr sz="5669" b="1"/>
            </a:lvl7pPr>
            <a:lvl8pPr marL="11339657" indent="0">
              <a:buNone/>
              <a:defRPr sz="5669" b="1"/>
            </a:lvl8pPr>
            <a:lvl9pPr marL="12959608" indent="0">
              <a:buNone/>
              <a:defRPr sz="5669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6402142" y="15780233"/>
            <a:ext cx="13773917" cy="23210346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7A028-654B-7442-9A77-9FF690140D79}" type="datetimeFigureOut">
              <a:rPr kumimoji="1" lang="zh-CN" altLang="en-US" smtClean="0"/>
              <a:t>2024/7/30</a:t>
            </a:fld>
            <a:endParaRPr kumimoji="1"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1AD4E-FC35-7E46-B0F6-375DF9C0394E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36763741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7A028-654B-7442-9A77-9FF690140D79}" type="datetimeFigureOut">
              <a:rPr kumimoji="1" lang="zh-CN" altLang="en-US" smtClean="0"/>
              <a:t>2024/7/30</a:t>
            </a:fld>
            <a:endParaRPr kumimoji="1"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1AD4E-FC35-7E46-B0F6-375DF9C0394E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23087908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7A028-654B-7442-9A77-9FF690140D79}" type="datetimeFigureOut">
              <a:rPr kumimoji="1" lang="zh-CN" altLang="en-US" smtClean="0"/>
              <a:t>2024/7/30</a:t>
            </a:fld>
            <a:endParaRPr kumimoji="1"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1AD4E-FC35-7E46-B0F6-375DF9C0394E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27858094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880042"/>
            <a:ext cx="10449614" cy="10080149"/>
          </a:xfrm>
        </p:spPr>
        <p:txBody>
          <a:bodyPr anchor="b"/>
          <a:lstStyle>
            <a:lvl1pPr>
              <a:defRPr sz="11338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73917" y="6220102"/>
            <a:ext cx="16402140" cy="30700453"/>
          </a:xfrm>
        </p:spPr>
        <p:txBody>
          <a:bodyPr/>
          <a:lstStyle>
            <a:lvl1pPr>
              <a:defRPr sz="11338"/>
            </a:lvl1pPr>
            <a:lvl2pPr>
              <a:defRPr sz="9921"/>
            </a:lvl2pPr>
            <a:lvl3pPr>
              <a:defRPr sz="8504"/>
            </a:lvl3pPr>
            <a:lvl4pPr>
              <a:defRPr sz="7086"/>
            </a:lvl4pPr>
            <a:lvl5pPr>
              <a:defRPr sz="7086"/>
            </a:lvl5pPr>
            <a:lvl6pPr>
              <a:defRPr sz="7086"/>
            </a:lvl6pPr>
            <a:lvl7pPr>
              <a:defRPr sz="7086"/>
            </a:lvl7pPr>
            <a:lvl8pPr>
              <a:defRPr sz="7086"/>
            </a:lvl8pPr>
            <a:lvl9pPr>
              <a:defRPr sz="7086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1671" y="12960191"/>
            <a:ext cx="10449614" cy="24010358"/>
          </a:xfrm>
        </p:spPr>
        <p:txBody>
          <a:bodyPr/>
          <a:lstStyle>
            <a:lvl1pPr marL="0" indent="0">
              <a:buNone/>
              <a:defRPr sz="5669"/>
            </a:lvl1pPr>
            <a:lvl2pPr marL="1619951" indent="0">
              <a:buNone/>
              <a:defRPr sz="4960"/>
            </a:lvl2pPr>
            <a:lvl3pPr marL="3239902" indent="0">
              <a:buNone/>
              <a:defRPr sz="4252"/>
            </a:lvl3pPr>
            <a:lvl4pPr marL="4859853" indent="0">
              <a:buNone/>
              <a:defRPr sz="3543"/>
            </a:lvl4pPr>
            <a:lvl5pPr marL="6479804" indent="0">
              <a:buNone/>
              <a:defRPr sz="3543"/>
            </a:lvl5pPr>
            <a:lvl6pPr marL="8099755" indent="0">
              <a:buNone/>
              <a:defRPr sz="3543"/>
            </a:lvl6pPr>
            <a:lvl7pPr marL="9719706" indent="0">
              <a:buNone/>
              <a:defRPr sz="3543"/>
            </a:lvl7pPr>
            <a:lvl8pPr marL="11339657" indent="0">
              <a:buNone/>
              <a:defRPr sz="3543"/>
            </a:lvl8pPr>
            <a:lvl9pPr marL="12959608" indent="0">
              <a:buNone/>
              <a:defRPr sz="3543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7A028-654B-7442-9A77-9FF690140D79}" type="datetimeFigureOut">
              <a:rPr kumimoji="1" lang="zh-CN" altLang="en-US" smtClean="0"/>
              <a:t>2024/7/30</a:t>
            </a:fld>
            <a:endParaRPr kumimoji="1"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1AD4E-FC35-7E46-B0F6-375DF9C0394E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6762824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880042"/>
            <a:ext cx="10449614" cy="10080149"/>
          </a:xfrm>
        </p:spPr>
        <p:txBody>
          <a:bodyPr anchor="b"/>
          <a:lstStyle>
            <a:lvl1pPr>
              <a:defRPr sz="11338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73917" y="6220102"/>
            <a:ext cx="16402140" cy="30700453"/>
          </a:xfrm>
        </p:spPr>
        <p:txBody>
          <a:bodyPr anchor="t"/>
          <a:lstStyle>
            <a:lvl1pPr marL="0" indent="0">
              <a:buNone/>
              <a:defRPr sz="11338"/>
            </a:lvl1pPr>
            <a:lvl2pPr marL="1619951" indent="0">
              <a:buNone/>
              <a:defRPr sz="9921"/>
            </a:lvl2pPr>
            <a:lvl3pPr marL="3239902" indent="0">
              <a:buNone/>
              <a:defRPr sz="8504"/>
            </a:lvl3pPr>
            <a:lvl4pPr marL="4859853" indent="0">
              <a:buNone/>
              <a:defRPr sz="7086"/>
            </a:lvl4pPr>
            <a:lvl5pPr marL="6479804" indent="0">
              <a:buNone/>
              <a:defRPr sz="7086"/>
            </a:lvl5pPr>
            <a:lvl6pPr marL="8099755" indent="0">
              <a:buNone/>
              <a:defRPr sz="7086"/>
            </a:lvl6pPr>
            <a:lvl7pPr marL="9719706" indent="0">
              <a:buNone/>
              <a:defRPr sz="7086"/>
            </a:lvl7pPr>
            <a:lvl8pPr marL="11339657" indent="0">
              <a:buNone/>
              <a:defRPr sz="7086"/>
            </a:lvl8pPr>
            <a:lvl9pPr marL="12959608" indent="0">
              <a:buNone/>
              <a:defRPr sz="7086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1671" y="12960191"/>
            <a:ext cx="10449614" cy="24010358"/>
          </a:xfrm>
        </p:spPr>
        <p:txBody>
          <a:bodyPr/>
          <a:lstStyle>
            <a:lvl1pPr marL="0" indent="0">
              <a:buNone/>
              <a:defRPr sz="5669"/>
            </a:lvl1pPr>
            <a:lvl2pPr marL="1619951" indent="0">
              <a:buNone/>
              <a:defRPr sz="4960"/>
            </a:lvl2pPr>
            <a:lvl3pPr marL="3239902" indent="0">
              <a:buNone/>
              <a:defRPr sz="4252"/>
            </a:lvl3pPr>
            <a:lvl4pPr marL="4859853" indent="0">
              <a:buNone/>
              <a:defRPr sz="3543"/>
            </a:lvl4pPr>
            <a:lvl5pPr marL="6479804" indent="0">
              <a:buNone/>
              <a:defRPr sz="3543"/>
            </a:lvl5pPr>
            <a:lvl6pPr marL="8099755" indent="0">
              <a:buNone/>
              <a:defRPr sz="3543"/>
            </a:lvl6pPr>
            <a:lvl7pPr marL="9719706" indent="0">
              <a:buNone/>
              <a:defRPr sz="3543"/>
            </a:lvl7pPr>
            <a:lvl8pPr marL="11339657" indent="0">
              <a:buNone/>
              <a:defRPr sz="3543"/>
            </a:lvl8pPr>
            <a:lvl9pPr marL="12959608" indent="0">
              <a:buNone/>
              <a:defRPr sz="3543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7A028-654B-7442-9A77-9FF690140D79}" type="datetimeFigureOut">
              <a:rPr kumimoji="1" lang="zh-CN" altLang="en-US" smtClean="0"/>
              <a:t>2024/7/30</a:t>
            </a:fld>
            <a:endParaRPr kumimoji="1"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1AD4E-FC35-7E46-B0F6-375DF9C0394E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33899972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27451" y="2300044"/>
            <a:ext cx="27944386" cy="835012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27451" y="11500170"/>
            <a:ext cx="27944386" cy="27410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227451" y="40040601"/>
            <a:ext cx="7289840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2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B7A028-654B-7442-9A77-9FF690140D79}" type="datetimeFigureOut">
              <a:rPr kumimoji="1" lang="zh-CN" altLang="en-US" smtClean="0"/>
              <a:t>2024/7/30</a:t>
            </a:fld>
            <a:endParaRPr kumimoji="1"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732264" y="40040601"/>
            <a:ext cx="10934760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42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2881997" y="40040601"/>
            <a:ext cx="7289840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2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41AD4E-FC35-7E46-B0F6-375DF9C0394E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7598753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3239902" rtl="0" eaLnBrk="1" latinLnBrk="0" hangingPunct="1">
        <a:lnSpc>
          <a:spcPct val="90000"/>
        </a:lnSpc>
        <a:spcBef>
          <a:spcPct val="0"/>
        </a:spcBef>
        <a:buNone/>
        <a:defRPr sz="1559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809976" indent="-809976" algn="l" defTabSz="3239902" rtl="0" eaLnBrk="1" latinLnBrk="0" hangingPunct="1">
        <a:lnSpc>
          <a:spcPct val="90000"/>
        </a:lnSpc>
        <a:spcBef>
          <a:spcPts val="3543"/>
        </a:spcBef>
        <a:buFont typeface="Arial" panose="020B0604020202020204" pitchFamily="34" charset="0"/>
        <a:buChar char="•"/>
        <a:defRPr sz="9921" kern="1200">
          <a:solidFill>
            <a:schemeClr val="tx1"/>
          </a:solidFill>
          <a:latin typeface="+mn-lt"/>
          <a:ea typeface="+mn-ea"/>
          <a:cs typeface="+mn-cs"/>
        </a:defRPr>
      </a:lvl1pPr>
      <a:lvl2pPr marL="2429927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8504" kern="1200">
          <a:solidFill>
            <a:schemeClr val="tx1"/>
          </a:solidFill>
          <a:latin typeface="+mn-lt"/>
          <a:ea typeface="+mn-ea"/>
          <a:cs typeface="+mn-cs"/>
        </a:defRPr>
      </a:lvl2pPr>
      <a:lvl3pPr marL="4049878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7086" kern="1200">
          <a:solidFill>
            <a:schemeClr val="tx1"/>
          </a:solidFill>
          <a:latin typeface="+mn-lt"/>
          <a:ea typeface="+mn-ea"/>
          <a:cs typeface="+mn-cs"/>
        </a:defRPr>
      </a:lvl3pPr>
      <a:lvl4pPr marL="5669829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4pPr>
      <a:lvl5pPr marL="7289780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5pPr>
      <a:lvl6pPr marL="8909731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6pPr>
      <a:lvl7pPr marL="10529682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7pPr>
      <a:lvl8pPr marL="12149633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8pPr>
      <a:lvl9pPr marL="13769584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1pPr>
      <a:lvl2pPr marL="1619951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2pPr>
      <a:lvl3pPr marL="3239902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3pPr>
      <a:lvl4pPr marL="4859853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4pPr>
      <a:lvl5pPr marL="6479804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5pPr>
      <a:lvl6pPr marL="8099755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6pPr>
      <a:lvl7pPr marL="9719706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7pPr>
      <a:lvl8pPr marL="11339657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8pPr>
      <a:lvl9pPr marL="12959608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chart" Target="../charts/chart4.xml"/><Relationship Id="rId13" Type="http://schemas.microsoft.com/office/2007/relationships/diagramDrawing" Target="../diagrams/drawing1.xml"/><Relationship Id="rId18" Type="http://schemas.openxmlformats.org/officeDocument/2006/relationships/image" Target="../media/image9.png"/><Relationship Id="rId26" Type="http://schemas.openxmlformats.org/officeDocument/2006/relationships/image" Target="../media/image17.png"/><Relationship Id="rId39" Type="http://schemas.openxmlformats.org/officeDocument/2006/relationships/image" Target="../media/image30.png"/><Relationship Id="rId3" Type="http://schemas.openxmlformats.org/officeDocument/2006/relationships/image" Target="../media/image2.png"/><Relationship Id="rId21" Type="http://schemas.openxmlformats.org/officeDocument/2006/relationships/image" Target="../media/image12.png"/><Relationship Id="rId34" Type="http://schemas.openxmlformats.org/officeDocument/2006/relationships/image" Target="../media/image25.png"/><Relationship Id="rId42" Type="http://schemas.openxmlformats.org/officeDocument/2006/relationships/image" Target="../media/image33.png"/><Relationship Id="rId7" Type="http://schemas.openxmlformats.org/officeDocument/2006/relationships/image" Target="../media/image4.png"/><Relationship Id="rId12" Type="http://schemas.openxmlformats.org/officeDocument/2006/relationships/diagramColors" Target="../diagrams/colors1.xml"/><Relationship Id="rId17" Type="http://schemas.openxmlformats.org/officeDocument/2006/relationships/image" Target="../media/image8.png"/><Relationship Id="rId25" Type="http://schemas.openxmlformats.org/officeDocument/2006/relationships/image" Target="../media/image16.png"/><Relationship Id="rId33" Type="http://schemas.openxmlformats.org/officeDocument/2006/relationships/image" Target="../media/image24.png"/><Relationship Id="rId38" Type="http://schemas.openxmlformats.org/officeDocument/2006/relationships/image" Target="../media/image29.png"/><Relationship Id="rId46" Type="http://schemas.openxmlformats.org/officeDocument/2006/relationships/image" Target="../media/image37.png"/><Relationship Id="rId2" Type="http://schemas.openxmlformats.org/officeDocument/2006/relationships/chart" Target="../charts/chart1.xml"/><Relationship Id="rId16" Type="http://schemas.openxmlformats.org/officeDocument/2006/relationships/image" Target="../media/image7.png"/><Relationship Id="rId20" Type="http://schemas.openxmlformats.org/officeDocument/2006/relationships/image" Target="../media/image11.png"/><Relationship Id="rId29" Type="http://schemas.openxmlformats.org/officeDocument/2006/relationships/image" Target="../media/image20.png"/><Relationship Id="rId41" Type="http://schemas.openxmlformats.org/officeDocument/2006/relationships/image" Target="../media/image3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11" Type="http://schemas.openxmlformats.org/officeDocument/2006/relationships/diagramQuickStyle" Target="../diagrams/quickStyle1.xml"/><Relationship Id="rId24" Type="http://schemas.openxmlformats.org/officeDocument/2006/relationships/image" Target="../media/image15.png"/><Relationship Id="rId32" Type="http://schemas.openxmlformats.org/officeDocument/2006/relationships/image" Target="../media/image23.png"/><Relationship Id="rId37" Type="http://schemas.openxmlformats.org/officeDocument/2006/relationships/image" Target="../media/image28.png"/><Relationship Id="rId40" Type="http://schemas.openxmlformats.org/officeDocument/2006/relationships/image" Target="../media/image31.png"/><Relationship Id="rId45" Type="http://schemas.openxmlformats.org/officeDocument/2006/relationships/image" Target="../media/image36.png"/><Relationship Id="rId5" Type="http://schemas.openxmlformats.org/officeDocument/2006/relationships/chart" Target="../charts/chart3.xml"/><Relationship Id="rId15" Type="http://schemas.openxmlformats.org/officeDocument/2006/relationships/image" Target="../media/image6.png"/><Relationship Id="rId23" Type="http://schemas.openxmlformats.org/officeDocument/2006/relationships/image" Target="../media/image14.png"/><Relationship Id="rId28" Type="http://schemas.openxmlformats.org/officeDocument/2006/relationships/image" Target="../media/image19.png"/><Relationship Id="rId36" Type="http://schemas.openxmlformats.org/officeDocument/2006/relationships/image" Target="../media/image27.png"/><Relationship Id="rId10" Type="http://schemas.openxmlformats.org/officeDocument/2006/relationships/diagramLayout" Target="../diagrams/layout1.xml"/><Relationship Id="rId19" Type="http://schemas.openxmlformats.org/officeDocument/2006/relationships/image" Target="../media/image10.png"/><Relationship Id="rId31" Type="http://schemas.openxmlformats.org/officeDocument/2006/relationships/image" Target="../media/image22.png"/><Relationship Id="rId44" Type="http://schemas.openxmlformats.org/officeDocument/2006/relationships/image" Target="../media/image35.png"/><Relationship Id="rId4" Type="http://schemas.openxmlformats.org/officeDocument/2006/relationships/chart" Target="../charts/chart2.xml"/><Relationship Id="rId9" Type="http://schemas.openxmlformats.org/officeDocument/2006/relationships/diagramData" Target="../diagrams/data1.xml"/><Relationship Id="rId14" Type="http://schemas.openxmlformats.org/officeDocument/2006/relationships/image" Target="../media/image5.png"/><Relationship Id="rId22" Type="http://schemas.openxmlformats.org/officeDocument/2006/relationships/image" Target="../media/image13.png"/><Relationship Id="rId27" Type="http://schemas.openxmlformats.org/officeDocument/2006/relationships/image" Target="../media/image18.png"/><Relationship Id="rId30" Type="http://schemas.openxmlformats.org/officeDocument/2006/relationships/image" Target="../media/image21.png"/><Relationship Id="rId35" Type="http://schemas.openxmlformats.org/officeDocument/2006/relationships/image" Target="../media/image26.png"/><Relationship Id="rId43" Type="http://schemas.openxmlformats.org/officeDocument/2006/relationships/image" Target="../media/image3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>
            <a:extLst>
              <a:ext uri="{FF2B5EF4-FFF2-40B4-BE49-F238E27FC236}">
                <a16:creationId xmlns:a16="http://schemas.microsoft.com/office/drawing/2014/main" id="{23AA6C47-3454-AE86-767A-F309D1BAEFD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61372" y="2369934"/>
            <a:ext cx="23948527" cy="24143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9804" tIns="44895" rIns="89804" bIns="44895">
            <a:spAutoFit/>
          </a:bodyPr>
          <a:lstStyle>
            <a:lvl1pPr>
              <a:defRPr sz="29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1pPr>
            <a:lvl2pPr marL="37931725" indent="-37474525">
              <a:defRPr sz="29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2pPr>
            <a:lvl3pPr marL="1143000" indent="-228600">
              <a:defRPr sz="29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3pPr>
            <a:lvl4pPr marL="1600200" indent="-228600">
              <a:defRPr sz="29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4pPr>
            <a:lvl5pPr marL="2057400" indent="-228600">
              <a:defRPr sz="29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9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9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9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9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9pPr>
          </a:lstStyle>
          <a:p>
            <a:pPr>
              <a:defRPr/>
            </a:pPr>
            <a:r>
              <a:rPr lang="en-US" altLang="en-US" sz="9600" dirty="0">
                <a:solidFill>
                  <a:srgbClr val="FFFFFF"/>
                </a:solidFill>
                <a:latin typeface="+mn-lt"/>
                <a:ea typeface="Arial" charset="0"/>
              </a:rPr>
              <a:t>Title: ACADEMIC RESEARCH POSTER TEMPLATE</a:t>
            </a:r>
          </a:p>
          <a:p>
            <a:pPr>
              <a:spcBef>
                <a:spcPts val="1772"/>
              </a:spcBef>
              <a:defRPr/>
            </a:pPr>
            <a:r>
              <a:rPr lang="en-US" altLang="en-US" sz="4000" dirty="0">
                <a:solidFill>
                  <a:srgbClr val="FFFFFF"/>
                </a:solidFill>
                <a:latin typeface="+mn-lt"/>
                <a:ea typeface="Arial" charset="0"/>
              </a:rPr>
              <a:t>Your names and the names of the people who contributed to this presentation</a:t>
            </a:r>
          </a:p>
        </p:txBody>
      </p:sp>
      <p:cxnSp>
        <p:nvCxnSpPr>
          <p:cNvPr id="5" name="Straight Connector 8">
            <a:extLst>
              <a:ext uri="{FF2B5EF4-FFF2-40B4-BE49-F238E27FC236}">
                <a16:creationId xmlns:a16="http://schemas.microsoft.com/office/drawing/2014/main" id="{4A85AAA4-903C-E3C4-3A6C-708F82BED757}"/>
              </a:ext>
            </a:extLst>
          </p:cNvPr>
          <p:cNvCxnSpPr/>
          <p:nvPr/>
        </p:nvCxnSpPr>
        <p:spPr bwMode="auto">
          <a:xfrm>
            <a:off x="931230" y="12704937"/>
            <a:ext cx="9629788" cy="0"/>
          </a:xfrm>
          <a:prstGeom prst="line">
            <a:avLst/>
          </a:prstGeom>
          <a:noFill/>
          <a:ln w="2540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sp>
        <p:nvSpPr>
          <p:cNvPr id="6" name="TextBox 9">
            <a:extLst>
              <a:ext uri="{FF2B5EF4-FFF2-40B4-BE49-F238E27FC236}">
                <a16:creationId xmlns:a16="http://schemas.microsoft.com/office/drawing/2014/main" id="{289C963D-0771-E5F8-1218-5D56270AFF76}"/>
              </a:ext>
            </a:extLst>
          </p:cNvPr>
          <p:cNvSpPr txBox="1"/>
          <p:nvPr/>
        </p:nvSpPr>
        <p:spPr>
          <a:xfrm>
            <a:off x="867153" y="28871225"/>
            <a:ext cx="9674787" cy="454385"/>
          </a:xfrm>
          <a:prstGeom prst="rect">
            <a:avLst/>
          </a:prstGeom>
          <a:solidFill>
            <a:schemeClr val="bg1">
              <a:alpha val="42000"/>
            </a:schemeClr>
          </a:solidFill>
        </p:spPr>
        <p:txBody>
          <a:bodyPr>
            <a:spAutoFit/>
          </a:bodyPr>
          <a:lstStyle/>
          <a:p>
            <a:pPr>
              <a:spcBef>
                <a:spcPts val="591"/>
              </a:spcBef>
              <a:buClr>
                <a:schemeClr val="tx2"/>
              </a:buClr>
              <a:defRPr/>
            </a:pPr>
            <a:r>
              <a:rPr lang="en-US" sz="2362" i="1" dirty="0">
                <a:latin typeface="Arial" panose="020B0604020202020204" pitchFamily="34" charset="0"/>
                <a:cs typeface="Arial" panose="020B0604020202020204" pitchFamily="34" charset="0"/>
              </a:rPr>
              <a:t>图</a:t>
            </a:r>
            <a:r>
              <a:rPr lang="en-US" altLang="zh-CN" sz="2362" i="1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zh-CN" altLang="en-US" sz="2362" i="1" dirty="0">
                <a:latin typeface="Arial" panose="020B0604020202020204" pitchFamily="34" charset="0"/>
                <a:cs typeface="Arial" panose="020B0604020202020204" pitchFamily="34" charset="0"/>
              </a:rPr>
              <a:t>： </a:t>
            </a:r>
            <a:r>
              <a:rPr lang="en-US" sz="2362" i="1" dirty="0">
                <a:latin typeface="Arial" panose="020B0604020202020204" pitchFamily="34" charset="0"/>
                <a:cs typeface="Arial" panose="020B0604020202020204" pitchFamily="34" charset="0"/>
              </a:rPr>
              <a:t>XXXX</a:t>
            </a:r>
          </a:p>
        </p:txBody>
      </p:sp>
      <p:graphicFrame>
        <p:nvGraphicFramePr>
          <p:cNvPr id="7" name="Chart 4">
            <a:extLst>
              <a:ext uri="{FF2B5EF4-FFF2-40B4-BE49-F238E27FC236}">
                <a16:creationId xmlns:a16="http://schemas.microsoft.com/office/drawing/2014/main" id="{A200429F-BC85-273E-0469-02069FD84DF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94256490"/>
              </p:ext>
            </p:extLst>
          </p:nvPr>
        </p:nvGraphicFramePr>
        <p:xfrm>
          <a:off x="11079536" y="13514642"/>
          <a:ext cx="6450875" cy="52011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Rectangle 12">
            <a:extLst>
              <a:ext uri="{FF2B5EF4-FFF2-40B4-BE49-F238E27FC236}">
                <a16:creationId xmlns:a16="http://schemas.microsoft.com/office/drawing/2014/main" id="{B3264FD3-8F16-7AF8-20D3-261E9E424818}"/>
              </a:ext>
            </a:extLst>
          </p:cNvPr>
          <p:cNvSpPr/>
          <p:nvPr/>
        </p:nvSpPr>
        <p:spPr>
          <a:xfrm>
            <a:off x="17098385" y="15393348"/>
            <a:ext cx="2915561" cy="1593715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703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Freeform 13">
            <a:extLst>
              <a:ext uri="{FF2B5EF4-FFF2-40B4-BE49-F238E27FC236}">
                <a16:creationId xmlns:a16="http://schemas.microsoft.com/office/drawing/2014/main" id="{54878C77-7F2A-B356-945E-E24D661E388A}"/>
              </a:ext>
            </a:extLst>
          </p:cNvPr>
          <p:cNvSpPr/>
          <p:nvPr/>
        </p:nvSpPr>
        <p:spPr>
          <a:xfrm>
            <a:off x="17267131" y="15607407"/>
            <a:ext cx="245307" cy="1129662"/>
          </a:xfrm>
          <a:custGeom>
            <a:avLst/>
            <a:gdLst>
              <a:gd name="connsiteX0" fmla="*/ 336499 w 376733"/>
              <a:gd name="connsiteY0" fmla="*/ 0 h 1645920"/>
              <a:gd name="connsiteX1" fmla="*/ 0 w 376733"/>
              <a:gd name="connsiteY1" fmla="*/ 0 h 1645920"/>
              <a:gd name="connsiteX2" fmla="*/ 0 w 376733"/>
              <a:gd name="connsiteY2" fmla="*/ 1645920 h 1645920"/>
              <a:gd name="connsiteX3" fmla="*/ 376733 w 376733"/>
              <a:gd name="connsiteY3" fmla="*/ 1645920 h 1645920"/>
              <a:gd name="connsiteX4" fmla="*/ 376733 w 376733"/>
              <a:gd name="connsiteY4" fmla="*/ 1572768 h 1645920"/>
              <a:gd name="connsiteX5" fmla="*/ 65837 w 376733"/>
              <a:gd name="connsiteY5" fmla="*/ 1572768 h 1645920"/>
              <a:gd name="connsiteX6" fmla="*/ 65837 w 376733"/>
              <a:gd name="connsiteY6" fmla="*/ 58521 h 1645920"/>
              <a:gd name="connsiteX7" fmla="*/ 336499 w 376733"/>
              <a:gd name="connsiteY7" fmla="*/ 58521 h 1645920"/>
              <a:gd name="connsiteX8" fmla="*/ 336499 w 376733"/>
              <a:gd name="connsiteY8" fmla="*/ 0 h 1645920"/>
              <a:gd name="connsiteX0" fmla="*/ 336499 w 376733"/>
              <a:gd name="connsiteY0" fmla="*/ 0 h 1645920"/>
              <a:gd name="connsiteX1" fmla="*/ 0 w 376733"/>
              <a:gd name="connsiteY1" fmla="*/ 0 h 1645920"/>
              <a:gd name="connsiteX2" fmla="*/ 0 w 376733"/>
              <a:gd name="connsiteY2" fmla="*/ 1645920 h 1645920"/>
              <a:gd name="connsiteX3" fmla="*/ 376733 w 376733"/>
              <a:gd name="connsiteY3" fmla="*/ 1645920 h 1645920"/>
              <a:gd name="connsiteX4" fmla="*/ 376733 w 376733"/>
              <a:gd name="connsiteY4" fmla="*/ 1591056 h 1645920"/>
              <a:gd name="connsiteX5" fmla="*/ 65837 w 376733"/>
              <a:gd name="connsiteY5" fmla="*/ 1572768 h 1645920"/>
              <a:gd name="connsiteX6" fmla="*/ 65837 w 376733"/>
              <a:gd name="connsiteY6" fmla="*/ 58521 h 1645920"/>
              <a:gd name="connsiteX7" fmla="*/ 336499 w 376733"/>
              <a:gd name="connsiteY7" fmla="*/ 58521 h 1645920"/>
              <a:gd name="connsiteX8" fmla="*/ 336499 w 376733"/>
              <a:gd name="connsiteY8" fmla="*/ 0 h 1645920"/>
              <a:gd name="connsiteX0" fmla="*/ 336499 w 376733"/>
              <a:gd name="connsiteY0" fmla="*/ 0 h 1645920"/>
              <a:gd name="connsiteX1" fmla="*/ 0 w 376733"/>
              <a:gd name="connsiteY1" fmla="*/ 0 h 1645920"/>
              <a:gd name="connsiteX2" fmla="*/ 0 w 376733"/>
              <a:gd name="connsiteY2" fmla="*/ 1645920 h 1645920"/>
              <a:gd name="connsiteX3" fmla="*/ 376733 w 376733"/>
              <a:gd name="connsiteY3" fmla="*/ 1645920 h 1645920"/>
              <a:gd name="connsiteX4" fmla="*/ 376733 w 376733"/>
              <a:gd name="connsiteY4" fmla="*/ 1591056 h 1645920"/>
              <a:gd name="connsiteX5" fmla="*/ 65837 w 376733"/>
              <a:gd name="connsiteY5" fmla="*/ 1594713 h 1645920"/>
              <a:gd name="connsiteX6" fmla="*/ 65837 w 376733"/>
              <a:gd name="connsiteY6" fmla="*/ 58521 h 1645920"/>
              <a:gd name="connsiteX7" fmla="*/ 336499 w 376733"/>
              <a:gd name="connsiteY7" fmla="*/ 58521 h 1645920"/>
              <a:gd name="connsiteX8" fmla="*/ 336499 w 376733"/>
              <a:gd name="connsiteY8" fmla="*/ 0 h 1645920"/>
              <a:gd name="connsiteX0" fmla="*/ 336499 w 376733"/>
              <a:gd name="connsiteY0" fmla="*/ 0 h 1645920"/>
              <a:gd name="connsiteX1" fmla="*/ 0 w 376733"/>
              <a:gd name="connsiteY1" fmla="*/ 0 h 1645920"/>
              <a:gd name="connsiteX2" fmla="*/ 0 w 376733"/>
              <a:gd name="connsiteY2" fmla="*/ 1645920 h 1645920"/>
              <a:gd name="connsiteX3" fmla="*/ 376733 w 376733"/>
              <a:gd name="connsiteY3" fmla="*/ 1645920 h 1645920"/>
              <a:gd name="connsiteX4" fmla="*/ 376733 w 376733"/>
              <a:gd name="connsiteY4" fmla="*/ 1591056 h 1645920"/>
              <a:gd name="connsiteX5" fmla="*/ 65837 w 376733"/>
              <a:gd name="connsiteY5" fmla="*/ 1587397 h 1645920"/>
              <a:gd name="connsiteX6" fmla="*/ 65837 w 376733"/>
              <a:gd name="connsiteY6" fmla="*/ 58521 h 1645920"/>
              <a:gd name="connsiteX7" fmla="*/ 336499 w 376733"/>
              <a:gd name="connsiteY7" fmla="*/ 58521 h 1645920"/>
              <a:gd name="connsiteX8" fmla="*/ 336499 w 376733"/>
              <a:gd name="connsiteY8" fmla="*/ 0 h 1645920"/>
              <a:gd name="connsiteX0" fmla="*/ 336499 w 376733"/>
              <a:gd name="connsiteY0" fmla="*/ 0 h 1645920"/>
              <a:gd name="connsiteX1" fmla="*/ 0 w 376733"/>
              <a:gd name="connsiteY1" fmla="*/ 0 h 1645920"/>
              <a:gd name="connsiteX2" fmla="*/ 0 w 376733"/>
              <a:gd name="connsiteY2" fmla="*/ 1645920 h 1645920"/>
              <a:gd name="connsiteX3" fmla="*/ 376733 w 376733"/>
              <a:gd name="connsiteY3" fmla="*/ 1645920 h 1645920"/>
              <a:gd name="connsiteX4" fmla="*/ 376733 w 376733"/>
              <a:gd name="connsiteY4" fmla="*/ 1591056 h 1645920"/>
              <a:gd name="connsiteX5" fmla="*/ 65837 w 376733"/>
              <a:gd name="connsiteY5" fmla="*/ 1591055 h 1645920"/>
              <a:gd name="connsiteX6" fmla="*/ 65837 w 376733"/>
              <a:gd name="connsiteY6" fmla="*/ 58521 h 1645920"/>
              <a:gd name="connsiteX7" fmla="*/ 336499 w 376733"/>
              <a:gd name="connsiteY7" fmla="*/ 58521 h 1645920"/>
              <a:gd name="connsiteX8" fmla="*/ 336499 w 376733"/>
              <a:gd name="connsiteY8" fmla="*/ 0 h 1645920"/>
              <a:gd name="connsiteX0" fmla="*/ 336499 w 376733"/>
              <a:gd name="connsiteY0" fmla="*/ 0 h 1645920"/>
              <a:gd name="connsiteX1" fmla="*/ 0 w 376733"/>
              <a:gd name="connsiteY1" fmla="*/ 0 h 1645920"/>
              <a:gd name="connsiteX2" fmla="*/ 0 w 376733"/>
              <a:gd name="connsiteY2" fmla="*/ 1645920 h 1645920"/>
              <a:gd name="connsiteX3" fmla="*/ 376733 w 376733"/>
              <a:gd name="connsiteY3" fmla="*/ 1645920 h 1645920"/>
              <a:gd name="connsiteX4" fmla="*/ 376733 w 376733"/>
              <a:gd name="connsiteY4" fmla="*/ 1591056 h 1645920"/>
              <a:gd name="connsiteX5" fmla="*/ 71154 w 376733"/>
              <a:gd name="connsiteY5" fmla="*/ 1564474 h 1645920"/>
              <a:gd name="connsiteX6" fmla="*/ 65837 w 376733"/>
              <a:gd name="connsiteY6" fmla="*/ 58521 h 1645920"/>
              <a:gd name="connsiteX7" fmla="*/ 336499 w 376733"/>
              <a:gd name="connsiteY7" fmla="*/ 58521 h 1645920"/>
              <a:gd name="connsiteX8" fmla="*/ 336499 w 376733"/>
              <a:gd name="connsiteY8" fmla="*/ 0 h 1645920"/>
              <a:gd name="connsiteX0" fmla="*/ 336499 w 387365"/>
              <a:gd name="connsiteY0" fmla="*/ 0 h 1645920"/>
              <a:gd name="connsiteX1" fmla="*/ 0 w 387365"/>
              <a:gd name="connsiteY1" fmla="*/ 0 h 1645920"/>
              <a:gd name="connsiteX2" fmla="*/ 0 w 387365"/>
              <a:gd name="connsiteY2" fmla="*/ 1645920 h 1645920"/>
              <a:gd name="connsiteX3" fmla="*/ 376733 w 387365"/>
              <a:gd name="connsiteY3" fmla="*/ 1645920 h 1645920"/>
              <a:gd name="connsiteX4" fmla="*/ 387365 w 387365"/>
              <a:gd name="connsiteY4" fmla="*/ 1564475 h 1645920"/>
              <a:gd name="connsiteX5" fmla="*/ 71154 w 387365"/>
              <a:gd name="connsiteY5" fmla="*/ 1564474 h 1645920"/>
              <a:gd name="connsiteX6" fmla="*/ 65837 w 387365"/>
              <a:gd name="connsiteY6" fmla="*/ 58521 h 1645920"/>
              <a:gd name="connsiteX7" fmla="*/ 336499 w 387365"/>
              <a:gd name="connsiteY7" fmla="*/ 58521 h 1645920"/>
              <a:gd name="connsiteX8" fmla="*/ 336499 w 387365"/>
              <a:gd name="connsiteY8" fmla="*/ 0 h 1645920"/>
              <a:gd name="connsiteX0" fmla="*/ 336499 w 405611"/>
              <a:gd name="connsiteY0" fmla="*/ 0 h 1645920"/>
              <a:gd name="connsiteX1" fmla="*/ 0 w 405611"/>
              <a:gd name="connsiteY1" fmla="*/ 0 h 1645920"/>
              <a:gd name="connsiteX2" fmla="*/ 0 w 405611"/>
              <a:gd name="connsiteY2" fmla="*/ 1645920 h 1645920"/>
              <a:gd name="connsiteX3" fmla="*/ 376733 w 405611"/>
              <a:gd name="connsiteY3" fmla="*/ 1645920 h 1645920"/>
              <a:gd name="connsiteX4" fmla="*/ 387365 w 405611"/>
              <a:gd name="connsiteY4" fmla="*/ 1564475 h 1645920"/>
              <a:gd name="connsiteX5" fmla="*/ 71154 w 405611"/>
              <a:gd name="connsiteY5" fmla="*/ 1564474 h 1645920"/>
              <a:gd name="connsiteX6" fmla="*/ 65837 w 405611"/>
              <a:gd name="connsiteY6" fmla="*/ 58521 h 1645920"/>
              <a:gd name="connsiteX7" fmla="*/ 405611 w 405611"/>
              <a:gd name="connsiteY7" fmla="*/ 63838 h 1645920"/>
              <a:gd name="connsiteX8" fmla="*/ 336499 w 405611"/>
              <a:gd name="connsiteY8" fmla="*/ 0 h 1645920"/>
              <a:gd name="connsiteX0" fmla="*/ 400294 w 405611"/>
              <a:gd name="connsiteY0" fmla="*/ 0 h 1651236"/>
              <a:gd name="connsiteX1" fmla="*/ 0 w 405611"/>
              <a:gd name="connsiteY1" fmla="*/ 5316 h 1651236"/>
              <a:gd name="connsiteX2" fmla="*/ 0 w 405611"/>
              <a:gd name="connsiteY2" fmla="*/ 1651236 h 1651236"/>
              <a:gd name="connsiteX3" fmla="*/ 376733 w 405611"/>
              <a:gd name="connsiteY3" fmla="*/ 1651236 h 1651236"/>
              <a:gd name="connsiteX4" fmla="*/ 387365 w 405611"/>
              <a:gd name="connsiteY4" fmla="*/ 1569791 h 1651236"/>
              <a:gd name="connsiteX5" fmla="*/ 71154 w 405611"/>
              <a:gd name="connsiteY5" fmla="*/ 1569790 h 1651236"/>
              <a:gd name="connsiteX6" fmla="*/ 65837 w 405611"/>
              <a:gd name="connsiteY6" fmla="*/ 63837 h 1651236"/>
              <a:gd name="connsiteX7" fmla="*/ 405611 w 405611"/>
              <a:gd name="connsiteY7" fmla="*/ 69154 h 1651236"/>
              <a:gd name="connsiteX8" fmla="*/ 400294 w 405611"/>
              <a:gd name="connsiteY8" fmla="*/ 0 h 1651236"/>
              <a:gd name="connsiteX0" fmla="*/ 400294 w 405611"/>
              <a:gd name="connsiteY0" fmla="*/ 0 h 1651236"/>
              <a:gd name="connsiteX1" fmla="*/ 0 w 405611"/>
              <a:gd name="connsiteY1" fmla="*/ 5316 h 1651236"/>
              <a:gd name="connsiteX2" fmla="*/ 0 w 405611"/>
              <a:gd name="connsiteY2" fmla="*/ 1651236 h 1651236"/>
              <a:gd name="connsiteX3" fmla="*/ 403314 w 405611"/>
              <a:gd name="connsiteY3" fmla="*/ 1651236 h 1651236"/>
              <a:gd name="connsiteX4" fmla="*/ 387365 w 405611"/>
              <a:gd name="connsiteY4" fmla="*/ 1569791 h 1651236"/>
              <a:gd name="connsiteX5" fmla="*/ 71154 w 405611"/>
              <a:gd name="connsiteY5" fmla="*/ 1569790 h 1651236"/>
              <a:gd name="connsiteX6" fmla="*/ 65837 w 405611"/>
              <a:gd name="connsiteY6" fmla="*/ 63837 h 1651236"/>
              <a:gd name="connsiteX7" fmla="*/ 405611 w 405611"/>
              <a:gd name="connsiteY7" fmla="*/ 69154 h 1651236"/>
              <a:gd name="connsiteX8" fmla="*/ 400294 w 405611"/>
              <a:gd name="connsiteY8" fmla="*/ 0 h 1651236"/>
              <a:gd name="connsiteX0" fmla="*/ 400294 w 405611"/>
              <a:gd name="connsiteY0" fmla="*/ 0 h 1651236"/>
              <a:gd name="connsiteX1" fmla="*/ 0 w 405611"/>
              <a:gd name="connsiteY1" fmla="*/ 5316 h 1651236"/>
              <a:gd name="connsiteX2" fmla="*/ 0 w 405611"/>
              <a:gd name="connsiteY2" fmla="*/ 1651236 h 1651236"/>
              <a:gd name="connsiteX3" fmla="*/ 387439 w 405611"/>
              <a:gd name="connsiteY3" fmla="*/ 1644886 h 1651236"/>
              <a:gd name="connsiteX4" fmla="*/ 387365 w 405611"/>
              <a:gd name="connsiteY4" fmla="*/ 1569791 h 1651236"/>
              <a:gd name="connsiteX5" fmla="*/ 71154 w 405611"/>
              <a:gd name="connsiteY5" fmla="*/ 1569790 h 1651236"/>
              <a:gd name="connsiteX6" fmla="*/ 65837 w 405611"/>
              <a:gd name="connsiteY6" fmla="*/ 63837 h 1651236"/>
              <a:gd name="connsiteX7" fmla="*/ 405611 w 405611"/>
              <a:gd name="connsiteY7" fmla="*/ 69154 h 1651236"/>
              <a:gd name="connsiteX8" fmla="*/ 400294 w 405611"/>
              <a:gd name="connsiteY8" fmla="*/ 0 h 1651236"/>
              <a:gd name="connsiteX0" fmla="*/ 400294 w 405611"/>
              <a:gd name="connsiteY0" fmla="*/ 0 h 1651236"/>
              <a:gd name="connsiteX1" fmla="*/ 0 w 405611"/>
              <a:gd name="connsiteY1" fmla="*/ 5316 h 1651236"/>
              <a:gd name="connsiteX2" fmla="*/ 0 w 405611"/>
              <a:gd name="connsiteY2" fmla="*/ 1651236 h 1651236"/>
              <a:gd name="connsiteX3" fmla="*/ 387439 w 405611"/>
              <a:gd name="connsiteY3" fmla="*/ 1644886 h 1651236"/>
              <a:gd name="connsiteX4" fmla="*/ 371490 w 405611"/>
              <a:gd name="connsiteY4" fmla="*/ 1566616 h 1651236"/>
              <a:gd name="connsiteX5" fmla="*/ 71154 w 405611"/>
              <a:gd name="connsiteY5" fmla="*/ 1569790 h 1651236"/>
              <a:gd name="connsiteX6" fmla="*/ 65837 w 405611"/>
              <a:gd name="connsiteY6" fmla="*/ 63837 h 1651236"/>
              <a:gd name="connsiteX7" fmla="*/ 405611 w 405611"/>
              <a:gd name="connsiteY7" fmla="*/ 69154 h 1651236"/>
              <a:gd name="connsiteX8" fmla="*/ 400294 w 405611"/>
              <a:gd name="connsiteY8" fmla="*/ 0 h 1651236"/>
              <a:gd name="connsiteX0" fmla="*/ 400294 w 405611"/>
              <a:gd name="connsiteY0" fmla="*/ 0 h 1651236"/>
              <a:gd name="connsiteX1" fmla="*/ 0 w 405611"/>
              <a:gd name="connsiteY1" fmla="*/ 5316 h 1651236"/>
              <a:gd name="connsiteX2" fmla="*/ 0 w 405611"/>
              <a:gd name="connsiteY2" fmla="*/ 1651236 h 1651236"/>
              <a:gd name="connsiteX3" fmla="*/ 387439 w 405611"/>
              <a:gd name="connsiteY3" fmla="*/ 1644886 h 1651236"/>
              <a:gd name="connsiteX4" fmla="*/ 393715 w 405611"/>
              <a:gd name="connsiteY4" fmla="*/ 1566616 h 1651236"/>
              <a:gd name="connsiteX5" fmla="*/ 71154 w 405611"/>
              <a:gd name="connsiteY5" fmla="*/ 1569790 h 1651236"/>
              <a:gd name="connsiteX6" fmla="*/ 65837 w 405611"/>
              <a:gd name="connsiteY6" fmla="*/ 63837 h 1651236"/>
              <a:gd name="connsiteX7" fmla="*/ 405611 w 405611"/>
              <a:gd name="connsiteY7" fmla="*/ 69154 h 1651236"/>
              <a:gd name="connsiteX8" fmla="*/ 400294 w 405611"/>
              <a:gd name="connsiteY8" fmla="*/ 0 h 1651236"/>
              <a:gd name="connsiteX0" fmla="*/ 400294 w 405611"/>
              <a:gd name="connsiteY0" fmla="*/ 0 h 1651236"/>
              <a:gd name="connsiteX1" fmla="*/ 0 w 405611"/>
              <a:gd name="connsiteY1" fmla="*/ 5316 h 1651236"/>
              <a:gd name="connsiteX2" fmla="*/ 0 w 405611"/>
              <a:gd name="connsiteY2" fmla="*/ 1651236 h 1651236"/>
              <a:gd name="connsiteX3" fmla="*/ 387439 w 405611"/>
              <a:gd name="connsiteY3" fmla="*/ 1644886 h 1651236"/>
              <a:gd name="connsiteX4" fmla="*/ 393715 w 405611"/>
              <a:gd name="connsiteY4" fmla="*/ 1566616 h 1651236"/>
              <a:gd name="connsiteX5" fmla="*/ 71154 w 405611"/>
              <a:gd name="connsiteY5" fmla="*/ 1569790 h 1651236"/>
              <a:gd name="connsiteX6" fmla="*/ 65837 w 405611"/>
              <a:gd name="connsiteY6" fmla="*/ 63837 h 1651236"/>
              <a:gd name="connsiteX7" fmla="*/ 405611 w 405611"/>
              <a:gd name="connsiteY7" fmla="*/ 69154 h 1651236"/>
              <a:gd name="connsiteX8" fmla="*/ 400294 w 405611"/>
              <a:gd name="connsiteY8" fmla="*/ 0 h 1651236"/>
              <a:gd name="connsiteX0" fmla="*/ 400294 w 405611"/>
              <a:gd name="connsiteY0" fmla="*/ 0 h 1651236"/>
              <a:gd name="connsiteX1" fmla="*/ 0 w 405611"/>
              <a:gd name="connsiteY1" fmla="*/ 5316 h 1651236"/>
              <a:gd name="connsiteX2" fmla="*/ 0 w 405611"/>
              <a:gd name="connsiteY2" fmla="*/ 1651236 h 1651236"/>
              <a:gd name="connsiteX3" fmla="*/ 387439 w 405611"/>
              <a:gd name="connsiteY3" fmla="*/ 1644886 h 1651236"/>
              <a:gd name="connsiteX4" fmla="*/ 393715 w 405611"/>
              <a:gd name="connsiteY4" fmla="*/ 1566616 h 1651236"/>
              <a:gd name="connsiteX5" fmla="*/ 71154 w 405611"/>
              <a:gd name="connsiteY5" fmla="*/ 1569790 h 1651236"/>
              <a:gd name="connsiteX6" fmla="*/ 65837 w 405611"/>
              <a:gd name="connsiteY6" fmla="*/ 63837 h 1651236"/>
              <a:gd name="connsiteX7" fmla="*/ 405611 w 405611"/>
              <a:gd name="connsiteY7" fmla="*/ 69154 h 1651236"/>
              <a:gd name="connsiteX8" fmla="*/ 400294 w 405611"/>
              <a:gd name="connsiteY8" fmla="*/ 0 h 1651236"/>
              <a:gd name="connsiteX0" fmla="*/ 400294 w 405611"/>
              <a:gd name="connsiteY0" fmla="*/ 0 h 1651236"/>
              <a:gd name="connsiteX1" fmla="*/ 0 w 405611"/>
              <a:gd name="connsiteY1" fmla="*/ 5316 h 1651236"/>
              <a:gd name="connsiteX2" fmla="*/ 0 w 405611"/>
              <a:gd name="connsiteY2" fmla="*/ 1651236 h 1651236"/>
              <a:gd name="connsiteX3" fmla="*/ 387439 w 405611"/>
              <a:gd name="connsiteY3" fmla="*/ 1644886 h 1651236"/>
              <a:gd name="connsiteX4" fmla="*/ 387365 w 405611"/>
              <a:gd name="connsiteY4" fmla="*/ 1566616 h 1651236"/>
              <a:gd name="connsiteX5" fmla="*/ 71154 w 405611"/>
              <a:gd name="connsiteY5" fmla="*/ 1569790 h 1651236"/>
              <a:gd name="connsiteX6" fmla="*/ 65837 w 405611"/>
              <a:gd name="connsiteY6" fmla="*/ 63837 h 1651236"/>
              <a:gd name="connsiteX7" fmla="*/ 405611 w 405611"/>
              <a:gd name="connsiteY7" fmla="*/ 69154 h 1651236"/>
              <a:gd name="connsiteX8" fmla="*/ 400294 w 405611"/>
              <a:gd name="connsiteY8" fmla="*/ 0 h 1651236"/>
              <a:gd name="connsiteX0" fmla="*/ 400294 w 405611"/>
              <a:gd name="connsiteY0" fmla="*/ 0 h 1644886"/>
              <a:gd name="connsiteX1" fmla="*/ 0 w 405611"/>
              <a:gd name="connsiteY1" fmla="*/ 5316 h 1644886"/>
              <a:gd name="connsiteX2" fmla="*/ 0 w 405611"/>
              <a:gd name="connsiteY2" fmla="*/ 1644886 h 1644886"/>
              <a:gd name="connsiteX3" fmla="*/ 387439 w 405611"/>
              <a:gd name="connsiteY3" fmla="*/ 1644886 h 1644886"/>
              <a:gd name="connsiteX4" fmla="*/ 387365 w 405611"/>
              <a:gd name="connsiteY4" fmla="*/ 1566616 h 1644886"/>
              <a:gd name="connsiteX5" fmla="*/ 71154 w 405611"/>
              <a:gd name="connsiteY5" fmla="*/ 1569790 h 1644886"/>
              <a:gd name="connsiteX6" fmla="*/ 65837 w 405611"/>
              <a:gd name="connsiteY6" fmla="*/ 63837 h 1644886"/>
              <a:gd name="connsiteX7" fmla="*/ 405611 w 405611"/>
              <a:gd name="connsiteY7" fmla="*/ 69154 h 1644886"/>
              <a:gd name="connsiteX8" fmla="*/ 400294 w 405611"/>
              <a:gd name="connsiteY8" fmla="*/ 0 h 1644886"/>
              <a:gd name="connsiteX0" fmla="*/ 400294 w 400294"/>
              <a:gd name="connsiteY0" fmla="*/ 0 h 1644886"/>
              <a:gd name="connsiteX1" fmla="*/ 0 w 400294"/>
              <a:gd name="connsiteY1" fmla="*/ 5316 h 1644886"/>
              <a:gd name="connsiteX2" fmla="*/ 0 w 400294"/>
              <a:gd name="connsiteY2" fmla="*/ 1644886 h 1644886"/>
              <a:gd name="connsiteX3" fmla="*/ 387439 w 400294"/>
              <a:gd name="connsiteY3" fmla="*/ 1644886 h 1644886"/>
              <a:gd name="connsiteX4" fmla="*/ 387365 w 400294"/>
              <a:gd name="connsiteY4" fmla="*/ 1566616 h 1644886"/>
              <a:gd name="connsiteX5" fmla="*/ 71154 w 400294"/>
              <a:gd name="connsiteY5" fmla="*/ 1569790 h 1644886"/>
              <a:gd name="connsiteX6" fmla="*/ 65837 w 400294"/>
              <a:gd name="connsiteY6" fmla="*/ 63837 h 1644886"/>
              <a:gd name="connsiteX7" fmla="*/ 386561 w 400294"/>
              <a:gd name="connsiteY7" fmla="*/ 78679 h 1644886"/>
              <a:gd name="connsiteX8" fmla="*/ 400294 w 400294"/>
              <a:gd name="connsiteY8" fmla="*/ 0 h 1644886"/>
              <a:gd name="connsiteX0" fmla="*/ 384419 w 387439"/>
              <a:gd name="connsiteY0" fmla="*/ 0 h 1641711"/>
              <a:gd name="connsiteX1" fmla="*/ 0 w 387439"/>
              <a:gd name="connsiteY1" fmla="*/ 2141 h 1641711"/>
              <a:gd name="connsiteX2" fmla="*/ 0 w 387439"/>
              <a:gd name="connsiteY2" fmla="*/ 1641711 h 1641711"/>
              <a:gd name="connsiteX3" fmla="*/ 387439 w 387439"/>
              <a:gd name="connsiteY3" fmla="*/ 1641711 h 1641711"/>
              <a:gd name="connsiteX4" fmla="*/ 387365 w 387439"/>
              <a:gd name="connsiteY4" fmla="*/ 1563441 h 1641711"/>
              <a:gd name="connsiteX5" fmla="*/ 71154 w 387439"/>
              <a:gd name="connsiteY5" fmla="*/ 1566615 h 1641711"/>
              <a:gd name="connsiteX6" fmla="*/ 65837 w 387439"/>
              <a:gd name="connsiteY6" fmla="*/ 60662 h 1641711"/>
              <a:gd name="connsiteX7" fmla="*/ 386561 w 387439"/>
              <a:gd name="connsiteY7" fmla="*/ 75504 h 1641711"/>
              <a:gd name="connsiteX8" fmla="*/ 384419 w 387439"/>
              <a:gd name="connsiteY8" fmla="*/ 0 h 1641711"/>
              <a:gd name="connsiteX0" fmla="*/ 384419 w 387439"/>
              <a:gd name="connsiteY0" fmla="*/ 0 h 1641711"/>
              <a:gd name="connsiteX1" fmla="*/ 0 w 387439"/>
              <a:gd name="connsiteY1" fmla="*/ 2141 h 1641711"/>
              <a:gd name="connsiteX2" fmla="*/ 0 w 387439"/>
              <a:gd name="connsiteY2" fmla="*/ 1641711 h 1641711"/>
              <a:gd name="connsiteX3" fmla="*/ 387439 w 387439"/>
              <a:gd name="connsiteY3" fmla="*/ 1641711 h 1641711"/>
              <a:gd name="connsiteX4" fmla="*/ 387365 w 387439"/>
              <a:gd name="connsiteY4" fmla="*/ 1563441 h 1641711"/>
              <a:gd name="connsiteX5" fmla="*/ 71154 w 387439"/>
              <a:gd name="connsiteY5" fmla="*/ 1566615 h 1641711"/>
              <a:gd name="connsiteX6" fmla="*/ 65837 w 387439"/>
              <a:gd name="connsiteY6" fmla="*/ 76537 h 1641711"/>
              <a:gd name="connsiteX7" fmla="*/ 386561 w 387439"/>
              <a:gd name="connsiteY7" fmla="*/ 75504 h 1641711"/>
              <a:gd name="connsiteX8" fmla="*/ 384419 w 387439"/>
              <a:gd name="connsiteY8" fmla="*/ 0 h 1641711"/>
              <a:gd name="connsiteX0" fmla="*/ 384419 w 387439"/>
              <a:gd name="connsiteY0" fmla="*/ 0 h 1641711"/>
              <a:gd name="connsiteX1" fmla="*/ 0 w 387439"/>
              <a:gd name="connsiteY1" fmla="*/ 2141 h 1641711"/>
              <a:gd name="connsiteX2" fmla="*/ 0 w 387439"/>
              <a:gd name="connsiteY2" fmla="*/ 1641711 h 1641711"/>
              <a:gd name="connsiteX3" fmla="*/ 387439 w 387439"/>
              <a:gd name="connsiteY3" fmla="*/ 1641711 h 1641711"/>
              <a:gd name="connsiteX4" fmla="*/ 387365 w 387439"/>
              <a:gd name="connsiteY4" fmla="*/ 1563441 h 1641711"/>
              <a:gd name="connsiteX5" fmla="*/ 71154 w 387439"/>
              <a:gd name="connsiteY5" fmla="*/ 1566615 h 1641711"/>
              <a:gd name="connsiteX6" fmla="*/ 65837 w 387439"/>
              <a:gd name="connsiteY6" fmla="*/ 76537 h 1641711"/>
              <a:gd name="connsiteX7" fmla="*/ 386561 w 387439"/>
              <a:gd name="connsiteY7" fmla="*/ 75504 h 1641711"/>
              <a:gd name="connsiteX8" fmla="*/ 384419 w 387439"/>
              <a:gd name="connsiteY8" fmla="*/ 0 h 1641711"/>
              <a:gd name="connsiteX0" fmla="*/ 384419 w 387439"/>
              <a:gd name="connsiteY0" fmla="*/ 0 h 1641711"/>
              <a:gd name="connsiteX1" fmla="*/ 0 w 387439"/>
              <a:gd name="connsiteY1" fmla="*/ 2141 h 1641711"/>
              <a:gd name="connsiteX2" fmla="*/ 0 w 387439"/>
              <a:gd name="connsiteY2" fmla="*/ 1641711 h 1641711"/>
              <a:gd name="connsiteX3" fmla="*/ 387439 w 387439"/>
              <a:gd name="connsiteY3" fmla="*/ 1641711 h 1641711"/>
              <a:gd name="connsiteX4" fmla="*/ 387365 w 387439"/>
              <a:gd name="connsiteY4" fmla="*/ 1563441 h 1641711"/>
              <a:gd name="connsiteX5" fmla="*/ 71154 w 387439"/>
              <a:gd name="connsiteY5" fmla="*/ 1566615 h 1641711"/>
              <a:gd name="connsiteX6" fmla="*/ 65837 w 387439"/>
              <a:gd name="connsiteY6" fmla="*/ 76537 h 1641711"/>
              <a:gd name="connsiteX7" fmla="*/ 386561 w 387439"/>
              <a:gd name="connsiteY7" fmla="*/ 75504 h 1641711"/>
              <a:gd name="connsiteX8" fmla="*/ 384419 w 387439"/>
              <a:gd name="connsiteY8" fmla="*/ 0 h 1641711"/>
              <a:gd name="connsiteX0" fmla="*/ 384419 w 414236"/>
              <a:gd name="connsiteY0" fmla="*/ 0 h 1641711"/>
              <a:gd name="connsiteX1" fmla="*/ 0 w 414236"/>
              <a:gd name="connsiteY1" fmla="*/ 2141 h 1641711"/>
              <a:gd name="connsiteX2" fmla="*/ 0 w 414236"/>
              <a:gd name="connsiteY2" fmla="*/ 1641711 h 1641711"/>
              <a:gd name="connsiteX3" fmla="*/ 387439 w 414236"/>
              <a:gd name="connsiteY3" fmla="*/ 1641711 h 1641711"/>
              <a:gd name="connsiteX4" fmla="*/ 379172 w 414236"/>
              <a:gd name="connsiteY4" fmla="*/ 1600163 h 1641711"/>
              <a:gd name="connsiteX5" fmla="*/ 387365 w 414236"/>
              <a:gd name="connsiteY5" fmla="*/ 1563441 h 1641711"/>
              <a:gd name="connsiteX6" fmla="*/ 71154 w 414236"/>
              <a:gd name="connsiteY6" fmla="*/ 1566615 h 1641711"/>
              <a:gd name="connsiteX7" fmla="*/ 65837 w 414236"/>
              <a:gd name="connsiteY7" fmla="*/ 76537 h 1641711"/>
              <a:gd name="connsiteX8" fmla="*/ 386561 w 414236"/>
              <a:gd name="connsiteY8" fmla="*/ 75504 h 1641711"/>
              <a:gd name="connsiteX9" fmla="*/ 384419 w 414236"/>
              <a:gd name="connsiteY9" fmla="*/ 0 h 1641711"/>
              <a:gd name="connsiteX0" fmla="*/ 384419 w 431494"/>
              <a:gd name="connsiteY0" fmla="*/ 0 h 1641711"/>
              <a:gd name="connsiteX1" fmla="*/ 0 w 431494"/>
              <a:gd name="connsiteY1" fmla="*/ 2141 h 1641711"/>
              <a:gd name="connsiteX2" fmla="*/ 0 w 431494"/>
              <a:gd name="connsiteY2" fmla="*/ 1641711 h 1641711"/>
              <a:gd name="connsiteX3" fmla="*/ 387439 w 431494"/>
              <a:gd name="connsiteY3" fmla="*/ 1641711 h 1641711"/>
              <a:gd name="connsiteX4" fmla="*/ 387365 w 431494"/>
              <a:gd name="connsiteY4" fmla="*/ 1563441 h 1641711"/>
              <a:gd name="connsiteX5" fmla="*/ 71154 w 431494"/>
              <a:gd name="connsiteY5" fmla="*/ 1566615 h 1641711"/>
              <a:gd name="connsiteX6" fmla="*/ 65837 w 431494"/>
              <a:gd name="connsiteY6" fmla="*/ 76537 h 1641711"/>
              <a:gd name="connsiteX7" fmla="*/ 386561 w 431494"/>
              <a:gd name="connsiteY7" fmla="*/ 75504 h 1641711"/>
              <a:gd name="connsiteX8" fmla="*/ 384419 w 431494"/>
              <a:gd name="connsiteY8" fmla="*/ 0 h 1641711"/>
              <a:gd name="connsiteX0" fmla="*/ 384419 w 409039"/>
              <a:gd name="connsiteY0" fmla="*/ 0 h 1642067"/>
              <a:gd name="connsiteX1" fmla="*/ 0 w 409039"/>
              <a:gd name="connsiteY1" fmla="*/ 2141 h 1642067"/>
              <a:gd name="connsiteX2" fmla="*/ 0 w 409039"/>
              <a:gd name="connsiteY2" fmla="*/ 1641711 h 1642067"/>
              <a:gd name="connsiteX3" fmla="*/ 387439 w 409039"/>
              <a:gd name="connsiteY3" fmla="*/ 1641711 h 1642067"/>
              <a:gd name="connsiteX4" fmla="*/ 387365 w 409039"/>
              <a:gd name="connsiteY4" fmla="*/ 1563441 h 1642067"/>
              <a:gd name="connsiteX5" fmla="*/ 71154 w 409039"/>
              <a:gd name="connsiteY5" fmla="*/ 1566615 h 1642067"/>
              <a:gd name="connsiteX6" fmla="*/ 65837 w 409039"/>
              <a:gd name="connsiteY6" fmla="*/ 76537 h 1642067"/>
              <a:gd name="connsiteX7" fmla="*/ 386561 w 409039"/>
              <a:gd name="connsiteY7" fmla="*/ 75504 h 1642067"/>
              <a:gd name="connsiteX8" fmla="*/ 384419 w 409039"/>
              <a:gd name="connsiteY8" fmla="*/ 0 h 1642067"/>
              <a:gd name="connsiteX0" fmla="*/ 384419 w 410804"/>
              <a:gd name="connsiteY0" fmla="*/ 0 h 1641711"/>
              <a:gd name="connsiteX1" fmla="*/ 0 w 410804"/>
              <a:gd name="connsiteY1" fmla="*/ 2141 h 1641711"/>
              <a:gd name="connsiteX2" fmla="*/ 0 w 410804"/>
              <a:gd name="connsiteY2" fmla="*/ 1641711 h 1641711"/>
              <a:gd name="connsiteX3" fmla="*/ 387439 w 410804"/>
              <a:gd name="connsiteY3" fmla="*/ 1641711 h 1641711"/>
              <a:gd name="connsiteX4" fmla="*/ 387365 w 410804"/>
              <a:gd name="connsiteY4" fmla="*/ 1563441 h 1641711"/>
              <a:gd name="connsiteX5" fmla="*/ 71154 w 410804"/>
              <a:gd name="connsiteY5" fmla="*/ 1566615 h 1641711"/>
              <a:gd name="connsiteX6" fmla="*/ 65837 w 410804"/>
              <a:gd name="connsiteY6" fmla="*/ 76537 h 1641711"/>
              <a:gd name="connsiteX7" fmla="*/ 386561 w 410804"/>
              <a:gd name="connsiteY7" fmla="*/ 75504 h 1641711"/>
              <a:gd name="connsiteX8" fmla="*/ 384419 w 410804"/>
              <a:gd name="connsiteY8" fmla="*/ 0 h 1641711"/>
              <a:gd name="connsiteX0" fmla="*/ 384419 w 387439"/>
              <a:gd name="connsiteY0" fmla="*/ 0 h 1641711"/>
              <a:gd name="connsiteX1" fmla="*/ 0 w 387439"/>
              <a:gd name="connsiteY1" fmla="*/ 2141 h 1641711"/>
              <a:gd name="connsiteX2" fmla="*/ 0 w 387439"/>
              <a:gd name="connsiteY2" fmla="*/ 1641711 h 1641711"/>
              <a:gd name="connsiteX3" fmla="*/ 387439 w 387439"/>
              <a:gd name="connsiteY3" fmla="*/ 1641711 h 1641711"/>
              <a:gd name="connsiteX4" fmla="*/ 387365 w 387439"/>
              <a:gd name="connsiteY4" fmla="*/ 1563441 h 1641711"/>
              <a:gd name="connsiteX5" fmla="*/ 71154 w 387439"/>
              <a:gd name="connsiteY5" fmla="*/ 1566615 h 1641711"/>
              <a:gd name="connsiteX6" fmla="*/ 65837 w 387439"/>
              <a:gd name="connsiteY6" fmla="*/ 76537 h 1641711"/>
              <a:gd name="connsiteX7" fmla="*/ 386561 w 387439"/>
              <a:gd name="connsiteY7" fmla="*/ 75504 h 1641711"/>
              <a:gd name="connsiteX8" fmla="*/ 384419 w 387439"/>
              <a:gd name="connsiteY8" fmla="*/ 0 h 1641711"/>
              <a:gd name="connsiteX0" fmla="*/ 384419 w 387439"/>
              <a:gd name="connsiteY0" fmla="*/ 0 h 1641711"/>
              <a:gd name="connsiteX1" fmla="*/ 0 w 387439"/>
              <a:gd name="connsiteY1" fmla="*/ 2141 h 1641711"/>
              <a:gd name="connsiteX2" fmla="*/ 0 w 387439"/>
              <a:gd name="connsiteY2" fmla="*/ 1641711 h 1641711"/>
              <a:gd name="connsiteX3" fmla="*/ 387439 w 387439"/>
              <a:gd name="connsiteY3" fmla="*/ 1641711 h 1641711"/>
              <a:gd name="connsiteX4" fmla="*/ 387365 w 387439"/>
              <a:gd name="connsiteY4" fmla="*/ 1563441 h 1641711"/>
              <a:gd name="connsiteX5" fmla="*/ 71154 w 387439"/>
              <a:gd name="connsiteY5" fmla="*/ 1566615 h 1641711"/>
              <a:gd name="connsiteX6" fmla="*/ 65837 w 387439"/>
              <a:gd name="connsiteY6" fmla="*/ 76537 h 1641711"/>
              <a:gd name="connsiteX7" fmla="*/ 386561 w 387439"/>
              <a:gd name="connsiteY7" fmla="*/ 75504 h 1641711"/>
              <a:gd name="connsiteX8" fmla="*/ 384419 w 387439"/>
              <a:gd name="connsiteY8" fmla="*/ 0 h 1641711"/>
              <a:gd name="connsiteX0" fmla="*/ 384419 w 387439"/>
              <a:gd name="connsiteY0" fmla="*/ 0 h 1641711"/>
              <a:gd name="connsiteX1" fmla="*/ 0 w 387439"/>
              <a:gd name="connsiteY1" fmla="*/ 2141 h 1641711"/>
              <a:gd name="connsiteX2" fmla="*/ 0 w 387439"/>
              <a:gd name="connsiteY2" fmla="*/ 1641711 h 1641711"/>
              <a:gd name="connsiteX3" fmla="*/ 387439 w 387439"/>
              <a:gd name="connsiteY3" fmla="*/ 1641711 h 1641711"/>
              <a:gd name="connsiteX4" fmla="*/ 387365 w 387439"/>
              <a:gd name="connsiteY4" fmla="*/ 1563441 h 1641711"/>
              <a:gd name="connsiteX5" fmla="*/ 71154 w 387439"/>
              <a:gd name="connsiteY5" fmla="*/ 1566615 h 1641711"/>
              <a:gd name="connsiteX6" fmla="*/ 65837 w 387439"/>
              <a:gd name="connsiteY6" fmla="*/ 76537 h 1641711"/>
              <a:gd name="connsiteX7" fmla="*/ 386561 w 387439"/>
              <a:gd name="connsiteY7" fmla="*/ 75504 h 1641711"/>
              <a:gd name="connsiteX8" fmla="*/ 384419 w 387439"/>
              <a:gd name="connsiteY8" fmla="*/ 0 h 1641711"/>
              <a:gd name="connsiteX0" fmla="*/ 384419 w 387439"/>
              <a:gd name="connsiteY0" fmla="*/ 0 h 1641711"/>
              <a:gd name="connsiteX1" fmla="*/ 0 w 387439"/>
              <a:gd name="connsiteY1" fmla="*/ 2141 h 1641711"/>
              <a:gd name="connsiteX2" fmla="*/ 0 w 387439"/>
              <a:gd name="connsiteY2" fmla="*/ 1641711 h 1641711"/>
              <a:gd name="connsiteX3" fmla="*/ 387439 w 387439"/>
              <a:gd name="connsiteY3" fmla="*/ 1641711 h 1641711"/>
              <a:gd name="connsiteX4" fmla="*/ 387365 w 387439"/>
              <a:gd name="connsiteY4" fmla="*/ 1563441 h 1641711"/>
              <a:gd name="connsiteX5" fmla="*/ 71154 w 387439"/>
              <a:gd name="connsiteY5" fmla="*/ 1566615 h 1641711"/>
              <a:gd name="connsiteX6" fmla="*/ 65837 w 387439"/>
              <a:gd name="connsiteY6" fmla="*/ 76537 h 1641711"/>
              <a:gd name="connsiteX7" fmla="*/ 386561 w 387439"/>
              <a:gd name="connsiteY7" fmla="*/ 75504 h 1641711"/>
              <a:gd name="connsiteX8" fmla="*/ 384419 w 387439"/>
              <a:gd name="connsiteY8" fmla="*/ 0 h 1641711"/>
              <a:gd name="connsiteX0" fmla="*/ 384419 w 387439"/>
              <a:gd name="connsiteY0" fmla="*/ 0 h 1641711"/>
              <a:gd name="connsiteX1" fmla="*/ 0 w 387439"/>
              <a:gd name="connsiteY1" fmla="*/ 2141 h 1641711"/>
              <a:gd name="connsiteX2" fmla="*/ 0 w 387439"/>
              <a:gd name="connsiteY2" fmla="*/ 1641711 h 1641711"/>
              <a:gd name="connsiteX3" fmla="*/ 387439 w 387439"/>
              <a:gd name="connsiteY3" fmla="*/ 1641711 h 1641711"/>
              <a:gd name="connsiteX4" fmla="*/ 387365 w 387439"/>
              <a:gd name="connsiteY4" fmla="*/ 1563441 h 1641711"/>
              <a:gd name="connsiteX5" fmla="*/ 71154 w 387439"/>
              <a:gd name="connsiteY5" fmla="*/ 1566615 h 1641711"/>
              <a:gd name="connsiteX6" fmla="*/ 65837 w 387439"/>
              <a:gd name="connsiteY6" fmla="*/ 76537 h 1641711"/>
              <a:gd name="connsiteX7" fmla="*/ 386561 w 387439"/>
              <a:gd name="connsiteY7" fmla="*/ 75504 h 1641711"/>
              <a:gd name="connsiteX8" fmla="*/ 384419 w 387439"/>
              <a:gd name="connsiteY8" fmla="*/ 0 h 1641711"/>
              <a:gd name="connsiteX0" fmla="*/ 384419 w 387439"/>
              <a:gd name="connsiteY0" fmla="*/ 0 h 1641711"/>
              <a:gd name="connsiteX1" fmla="*/ 0 w 387439"/>
              <a:gd name="connsiteY1" fmla="*/ 2141 h 1641711"/>
              <a:gd name="connsiteX2" fmla="*/ 0 w 387439"/>
              <a:gd name="connsiteY2" fmla="*/ 1641711 h 1641711"/>
              <a:gd name="connsiteX3" fmla="*/ 387439 w 387439"/>
              <a:gd name="connsiteY3" fmla="*/ 1641711 h 1641711"/>
              <a:gd name="connsiteX4" fmla="*/ 387365 w 387439"/>
              <a:gd name="connsiteY4" fmla="*/ 1563441 h 1641711"/>
              <a:gd name="connsiteX5" fmla="*/ 71154 w 387439"/>
              <a:gd name="connsiteY5" fmla="*/ 1566615 h 1641711"/>
              <a:gd name="connsiteX6" fmla="*/ 65837 w 387439"/>
              <a:gd name="connsiteY6" fmla="*/ 76537 h 1641711"/>
              <a:gd name="connsiteX7" fmla="*/ 386561 w 387439"/>
              <a:gd name="connsiteY7" fmla="*/ 75504 h 1641711"/>
              <a:gd name="connsiteX8" fmla="*/ 384419 w 387439"/>
              <a:gd name="connsiteY8" fmla="*/ 0 h 1641711"/>
              <a:gd name="connsiteX0" fmla="*/ 384419 w 387439"/>
              <a:gd name="connsiteY0" fmla="*/ 0 h 1641711"/>
              <a:gd name="connsiteX1" fmla="*/ 0 w 387439"/>
              <a:gd name="connsiteY1" fmla="*/ 2141 h 1641711"/>
              <a:gd name="connsiteX2" fmla="*/ 0 w 387439"/>
              <a:gd name="connsiteY2" fmla="*/ 1641711 h 1641711"/>
              <a:gd name="connsiteX3" fmla="*/ 387439 w 387439"/>
              <a:gd name="connsiteY3" fmla="*/ 1641711 h 1641711"/>
              <a:gd name="connsiteX4" fmla="*/ 387365 w 387439"/>
              <a:gd name="connsiteY4" fmla="*/ 1563441 h 1641711"/>
              <a:gd name="connsiteX5" fmla="*/ 71154 w 387439"/>
              <a:gd name="connsiteY5" fmla="*/ 1566615 h 1641711"/>
              <a:gd name="connsiteX6" fmla="*/ 65837 w 387439"/>
              <a:gd name="connsiteY6" fmla="*/ 76537 h 1641711"/>
              <a:gd name="connsiteX7" fmla="*/ 386561 w 387439"/>
              <a:gd name="connsiteY7" fmla="*/ 75504 h 1641711"/>
              <a:gd name="connsiteX8" fmla="*/ 384419 w 387439"/>
              <a:gd name="connsiteY8" fmla="*/ 0 h 1641711"/>
              <a:gd name="connsiteX0" fmla="*/ 400294 w 400294"/>
              <a:gd name="connsiteY0" fmla="*/ 0 h 1644886"/>
              <a:gd name="connsiteX1" fmla="*/ 0 w 400294"/>
              <a:gd name="connsiteY1" fmla="*/ 5316 h 1644886"/>
              <a:gd name="connsiteX2" fmla="*/ 0 w 400294"/>
              <a:gd name="connsiteY2" fmla="*/ 1644886 h 1644886"/>
              <a:gd name="connsiteX3" fmla="*/ 387439 w 400294"/>
              <a:gd name="connsiteY3" fmla="*/ 1644886 h 1644886"/>
              <a:gd name="connsiteX4" fmla="*/ 387365 w 400294"/>
              <a:gd name="connsiteY4" fmla="*/ 1566616 h 1644886"/>
              <a:gd name="connsiteX5" fmla="*/ 71154 w 400294"/>
              <a:gd name="connsiteY5" fmla="*/ 1569790 h 1644886"/>
              <a:gd name="connsiteX6" fmla="*/ 65837 w 400294"/>
              <a:gd name="connsiteY6" fmla="*/ 79712 h 1644886"/>
              <a:gd name="connsiteX7" fmla="*/ 386561 w 400294"/>
              <a:gd name="connsiteY7" fmla="*/ 78679 h 1644886"/>
              <a:gd name="connsiteX8" fmla="*/ 400294 w 400294"/>
              <a:gd name="connsiteY8" fmla="*/ 0 h 1644886"/>
              <a:gd name="connsiteX0" fmla="*/ 378069 w 387439"/>
              <a:gd name="connsiteY0" fmla="*/ 0 h 1641711"/>
              <a:gd name="connsiteX1" fmla="*/ 0 w 387439"/>
              <a:gd name="connsiteY1" fmla="*/ 2141 h 1641711"/>
              <a:gd name="connsiteX2" fmla="*/ 0 w 387439"/>
              <a:gd name="connsiteY2" fmla="*/ 1641711 h 1641711"/>
              <a:gd name="connsiteX3" fmla="*/ 387439 w 387439"/>
              <a:gd name="connsiteY3" fmla="*/ 1641711 h 1641711"/>
              <a:gd name="connsiteX4" fmla="*/ 387365 w 387439"/>
              <a:gd name="connsiteY4" fmla="*/ 1563441 h 1641711"/>
              <a:gd name="connsiteX5" fmla="*/ 71154 w 387439"/>
              <a:gd name="connsiteY5" fmla="*/ 1566615 h 1641711"/>
              <a:gd name="connsiteX6" fmla="*/ 65837 w 387439"/>
              <a:gd name="connsiteY6" fmla="*/ 76537 h 1641711"/>
              <a:gd name="connsiteX7" fmla="*/ 386561 w 387439"/>
              <a:gd name="connsiteY7" fmla="*/ 75504 h 1641711"/>
              <a:gd name="connsiteX8" fmla="*/ 378069 w 387439"/>
              <a:gd name="connsiteY8" fmla="*/ 0 h 1641711"/>
              <a:gd name="connsiteX0" fmla="*/ 384419 w 387439"/>
              <a:gd name="connsiteY0" fmla="*/ 0 h 1641711"/>
              <a:gd name="connsiteX1" fmla="*/ 0 w 387439"/>
              <a:gd name="connsiteY1" fmla="*/ 2141 h 1641711"/>
              <a:gd name="connsiteX2" fmla="*/ 0 w 387439"/>
              <a:gd name="connsiteY2" fmla="*/ 1641711 h 1641711"/>
              <a:gd name="connsiteX3" fmla="*/ 387439 w 387439"/>
              <a:gd name="connsiteY3" fmla="*/ 1641711 h 1641711"/>
              <a:gd name="connsiteX4" fmla="*/ 387365 w 387439"/>
              <a:gd name="connsiteY4" fmla="*/ 1563441 h 1641711"/>
              <a:gd name="connsiteX5" fmla="*/ 71154 w 387439"/>
              <a:gd name="connsiteY5" fmla="*/ 1566615 h 1641711"/>
              <a:gd name="connsiteX6" fmla="*/ 65837 w 387439"/>
              <a:gd name="connsiteY6" fmla="*/ 76537 h 1641711"/>
              <a:gd name="connsiteX7" fmla="*/ 386561 w 387439"/>
              <a:gd name="connsiteY7" fmla="*/ 75504 h 1641711"/>
              <a:gd name="connsiteX8" fmla="*/ 384419 w 387439"/>
              <a:gd name="connsiteY8" fmla="*/ 0 h 16417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87439" h="1641711">
                <a:moveTo>
                  <a:pt x="384419" y="0"/>
                </a:moveTo>
                <a:lnTo>
                  <a:pt x="0" y="2141"/>
                </a:lnTo>
                <a:lnTo>
                  <a:pt x="0" y="1641711"/>
                </a:lnTo>
                <a:lnTo>
                  <a:pt x="387439" y="1641711"/>
                </a:lnTo>
                <a:cubicBezTo>
                  <a:pt x="387414" y="1615621"/>
                  <a:pt x="387390" y="1589531"/>
                  <a:pt x="387365" y="1563441"/>
                </a:cubicBezTo>
                <a:lnTo>
                  <a:pt x="71154" y="1566615"/>
                </a:lnTo>
                <a:cubicBezTo>
                  <a:pt x="68495" y="821576"/>
                  <a:pt x="68495" y="821576"/>
                  <a:pt x="65837" y="76537"/>
                </a:cubicBezTo>
                <a:lnTo>
                  <a:pt x="386561" y="75504"/>
                </a:lnTo>
                <a:lnTo>
                  <a:pt x="384419" y="0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703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Freeform 14">
            <a:extLst>
              <a:ext uri="{FF2B5EF4-FFF2-40B4-BE49-F238E27FC236}">
                <a16:creationId xmlns:a16="http://schemas.microsoft.com/office/drawing/2014/main" id="{5318ADA3-E8EB-EA0C-F373-B34FA1E90C97}"/>
              </a:ext>
            </a:extLst>
          </p:cNvPr>
          <p:cNvSpPr/>
          <p:nvPr/>
        </p:nvSpPr>
        <p:spPr>
          <a:xfrm rot="10800000">
            <a:off x="19554580" y="15624594"/>
            <a:ext cx="245307" cy="1129663"/>
          </a:xfrm>
          <a:custGeom>
            <a:avLst/>
            <a:gdLst>
              <a:gd name="connsiteX0" fmla="*/ 336499 w 376733"/>
              <a:gd name="connsiteY0" fmla="*/ 0 h 1645920"/>
              <a:gd name="connsiteX1" fmla="*/ 0 w 376733"/>
              <a:gd name="connsiteY1" fmla="*/ 0 h 1645920"/>
              <a:gd name="connsiteX2" fmla="*/ 0 w 376733"/>
              <a:gd name="connsiteY2" fmla="*/ 1645920 h 1645920"/>
              <a:gd name="connsiteX3" fmla="*/ 376733 w 376733"/>
              <a:gd name="connsiteY3" fmla="*/ 1645920 h 1645920"/>
              <a:gd name="connsiteX4" fmla="*/ 376733 w 376733"/>
              <a:gd name="connsiteY4" fmla="*/ 1572768 h 1645920"/>
              <a:gd name="connsiteX5" fmla="*/ 65837 w 376733"/>
              <a:gd name="connsiteY5" fmla="*/ 1572768 h 1645920"/>
              <a:gd name="connsiteX6" fmla="*/ 65837 w 376733"/>
              <a:gd name="connsiteY6" fmla="*/ 58521 h 1645920"/>
              <a:gd name="connsiteX7" fmla="*/ 336499 w 376733"/>
              <a:gd name="connsiteY7" fmla="*/ 58521 h 1645920"/>
              <a:gd name="connsiteX8" fmla="*/ 336499 w 376733"/>
              <a:gd name="connsiteY8" fmla="*/ 0 h 1645920"/>
              <a:gd name="connsiteX0" fmla="*/ 336499 w 376733"/>
              <a:gd name="connsiteY0" fmla="*/ 0 h 1645920"/>
              <a:gd name="connsiteX1" fmla="*/ 0 w 376733"/>
              <a:gd name="connsiteY1" fmla="*/ 0 h 1645920"/>
              <a:gd name="connsiteX2" fmla="*/ 0 w 376733"/>
              <a:gd name="connsiteY2" fmla="*/ 1645920 h 1645920"/>
              <a:gd name="connsiteX3" fmla="*/ 376733 w 376733"/>
              <a:gd name="connsiteY3" fmla="*/ 1645920 h 1645920"/>
              <a:gd name="connsiteX4" fmla="*/ 376733 w 376733"/>
              <a:gd name="connsiteY4" fmla="*/ 1591056 h 1645920"/>
              <a:gd name="connsiteX5" fmla="*/ 65837 w 376733"/>
              <a:gd name="connsiteY5" fmla="*/ 1572768 h 1645920"/>
              <a:gd name="connsiteX6" fmla="*/ 65837 w 376733"/>
              <a:gd name="connsiteY6" fmla="*/ 58521 h 1645920"/>
              <a:gd name="connsiteX7" fmla="*/ 336499 w 376733"/>
              <a:gd name="connsiteY7" fmla="*/ 58521 h 1645920"/>
              <a:gd name="connsiteX8" fmla="*/ 336499 w 376733"/>
              <a:gd name="connsiteY8" fmla="*/ 0 h 1645920"/>
              <a:gd name="connsiteX0" fmla="*/ 336499 w 376733"/>
              <a:gd name="connsiteY0" fmla="*/ 0 h 1645920"/>
              <a:gd name="connsiteX1" fmla="*/ 0 w 376733"/>
              <a:gd name="connsiteY1" fmla="*/ 0 h 1645920"/>
              <a:gd name="connsiteX2" fmla="*/ 0 w 376733"/>
              <a:gd name="connsiteY2" fmla="*/ 1645920 h 1645920"/>
              <a:gd name="connsiteX3" fmla="*/ 376733 w 376733"/>
              <a:gd name="connsiteY3" fmla="*/ 1645920 h 1645920"/>
              <a:gd name="connsiteX4" fmla="*/ 376733 w 376733"/>
              <a:gd name="connsiteY4" fmla="*/ 1591056 h 1645920"/>
              <a:gd name="connsiteX5" fmla="*/ 65837 w 376733"/>
              <a:gd name="connsiteY5" fmla="*/ 1594713 h 1645920"/>
              <a:gd name="connsiteX6" fmla="*/ 65837 w 376733"/>
              <a:gd name="connsiteY6" fmla="*/ 58521 h 1645920"/>
              <a:gd name="connsiteX7" fmla="*/ 336499 w 376733"/>
              <a:gd name="connsiteY7" fmla="*/ 58521 h 1645920"/>
              <a:gd name="connsiteX8" fmla="*/ 336499 w 376733"/>
              <a:gd name="connsiteY8" fmla="*/ 0 h 1645920"/>
              <a:gd name="connsiteX0" fmla="*/ 336499 w 376733"/>
              <a:gd name="connsiteY0" fmla="*/ 0 h 1645920"/>
              <a:gd name="connsiteX1" fmla="*/ 0 w 376733"/>
              <a:gd name="connsiteY1" fmla="*/ 0 h 1645920"/>
              <a:gd name="connsiteX2" fmla="*/ 0 w 376733"/>
              <a:gd name="connsiteY2" fmla="*/ 1645920 h 1645920"/>
              <a:gd name="connsiteX3" fmla="*/ 376733 w 376733"/>
              <a:gd name="connsiteY3" fmla="*/ 1645920 h 1645920"/>
              <a:gd name="connsiteX4" fmla="*/ 376733 w 376733"/>
              <a:gd name="connsiteY4" fmla="*/ 1591056 h 1645920"/>
              <a:gd name="connsiteX5" fmla="*/ 65837 w 376733"/>
              <a:gd name="connsiteY5" fmla="*/ 1587397 h 1645920"/>
              <a:gd name="connsiteX6" fmla="*/ 65837 w 376733"/>
              <a:gd name="connsiteY6" fmla="*/ 58521 h 1645920"/>
              <a:gd name="connsiteX7" fmla="*/ 336499 w 376733"/>
              <a:gd name="connsiteY7" fmla="*/ 58521 h 1645920"/>
              <a:gd name="connsiteX8" fmla="*/ 336499 w 376733"/>
              <a:gd name="connsiteY8" fmla="*/ 0 h 1645920"/>
              <a:gd name="connsiteX0" fmla="*/ 336499 w 376733"/>
              <a:gd name="connsiteY0" fmla="*/ 0 h 1645920"/>
              <a:gd name="connsiteX1" fmla="*/ 0 w 376733"/>
              <a:gd name="connsiteY1" fmla="*/ 0 h 1645920"/>
              <a:gd name="connsiteX2" fmla="*/ 0 w 376733"/>
              <a:gd name="connsiteY2" fmla="*/ 1645920 h 1645920"/>
              <a:gd name="connsiteX3" fmla="*/ 376733 w 376733"/>
              <a:gd name="connsiteY3" fmla="*/ 1645920 h 1645920"/>
              <a:gd name="connsiteX4" fmla="*/ 376733 w 376733"/>
              <a:gd name="connsiteY4" fmla="*/ 1591056 h 1645920"/>
              <a:gd name="connsiteX5" fmla="*/ 65837 w 376733"/>
              <a:gd name="connsiteY5" fmla="*/ 1591055 h 1645920"/>
              <a:gd name="connsiteX6" fmla="*/ 65837 w 376733"/>
              <a:gd name="connsiteY6" fmla="*/ 58521 h 1645920"/>
              <a:gd name="connsiteX7" fmla="*/ 336499 w 376733"/>
              <a:gd name="connsiteY7" fmla="*/ 58521 h 1645920"/>
              <a:gd name="connsiteX8" fmla="*/ 336499 w 376733"/>
              <a:gd name="connsiteY8" fmla="*/ 0 h 1645920"/>
              <a:gd name="connsiteX0" fmla="*/ 336499 w 376733"/>
              <a:gd name="connsiteY0" fmla="*/ 0 h 1645920"/>
              <a:gd name="connsiteX1" fmla="*/ 0 w 376733"/>
              <a:gd name="connsiteY1" fmla="*/ 0 h 1645920"/>
              <a:gd name="connsiteX2" fmla="*/ 0 w 376733"/>
              <a:gd name="connsiteY2" fmla="*/ 1645920 h 1645920"/>
              <a:gd name="connsiteX3" fmla="*/ 376733 w 376733"/>
              <a:gd name="connsiteY3" fmla="*/ 1645920 h 1645920"/>
              <a:gd name="connsiteX4" fmla="*/ 376733 w 376733"/>
              <a:gd name="connsiteY4" fmla="*/ 1591056 h 1645920"/>
              <a:gd name="connsiteX5" fmla="*/ 71154 w 376733"/>
              <a:gd name="connsiteY5" fmla="*/ 1564474 h 1645920"/>
              <a:gd name="connsiteX6" fmla="*/ 65837 w 376733"/>
              <a:gd name="connsiteY6" fmla="*/ 58521 h 1645920"/>
              <a:gd name="connsiteX7" fmla="*/ 336499 w 376733"/>
              <a:gd name="connsiteY7" fmla="*/ 58521 h 1645920"/>
              <a:gd name="connsiteX8" fmla="*/ 336499 w 376733"/>
              <a:gd name="connsiteY8" fmla="*/ 0 h 1645920"/>
              <a:gd name="connsiteX0" fmla="*/ 336499 w 387365"/>
              <a:gd name="connsiteY0" fmla="*/ 0 h 1645920"/>
              <a:gd name="connsiteX1" fmla="*/ 0 w 387365"/>
              <a:gd name="connsiteY1" fmla="*/ 0 h 1645920"/>
              <a:gd name="connsiteX2" fmla="*/ 0 w 387365"/>
              <a:gd name="connsiteY2" fmla="*/ 1645920 h 1645920"/>
              <a:gd name="connsiteX3" fmla="*/ 376733 w 387365"/>
              <a:gd name="connsiteY3" fmla="*/ 1645920 h 1645920"/>
              <a:gd name="connsiteX4" fmla="*/ 387365 w 387365"/>
              <a:gd name="connsiteY4" fmla="*/ 1564475 h 1645920"/>
              <a:gd name="connsiteX5" fmla="*/ 71154 w 387365"/>
              <a:gd name="connsiteY5" fmla="*/ 1564474 h 1645920"/>
              <a:gd name="connsiteX6" fmla="*/ 65837 w 387365"/>
              <a:gd name="connsiteY6" fmla="*/ 58521 h 1645920"/>
              <a:gd name="connsiteX7" fmla="*/ 336499 w 387365"/>
              <a:gd name="connsiteY7" fmla="*/ 58521 h 1645920"/>
              <a:gd name="connsiteX8" fmla="*/ 336499 w 387365"/>
              <a:gd name="connsiteY8" fmla="*/ 0 h 1645920"/>
              <a:gd name="connsiteX0" fmla="*/ 336499 w 405611"/>
              <a:gd name="connsiteY0" fmla="*/ 0 h 1645920"/>
              <a:gd name="connsiteX1" fmla="*/ 0 w 405611"/>
              <a:gd name="connsiteY1" fmla="*/ 0 h 1645920"/>
              <a:gd name="connsiteX2" fmla="*/ 0 w 405611"/>
              <a:gd name="connsiteY2" fmla="*/ 1645920 h 1645920"/>
              <a:gd name="connsiteX3" fmla="*/ 376733 w 405611"/>
              <a:gd name="connsiteY3" fmla="*/ 1645920 h 1645920"/>
              <a:gd name="connsiteX4" fmla="*/ 387365 w 405611"/>
              <a:gd name="connsiteY4" fmla="*/ 1564475 h 1645920"/>
              <a:gd name="connsiteX5" fmla="*/ 71154 w 405611"/>
              <a:gd name="connsiteY5" fmla="*/ 1564474 h 1645920"/>
              <a:gd name="connsiteX6" fmla="*/ 65837 w 405611"/>
              <a:gd name="connsiteY6" fmla="*/ 58521 h 1645920"/>
              <a:gd name="connsiteX7" fmla="*/ 405611 w 405611"/>
              <a:gd name="connsiteY7" fmla="*/ 63838 h 1645920"/>
              <a:gd name="connsiteX8" fmla="*/ 336499 w 405611"/>
              <a:gd name="connsiteY8" fmla="*/ 0 h 1645920"/>
              <a:gd name="connsiteX0" fmla="*/ 400294 w 405611"/>
              <a:gd name="connsiteY0" fmla="*/ 0 h 1651236"/>
              <a:gd name="connsiteX1" fmla="*/ 0 w 405611"/>
              <a:gd name="connsiteY1" fmla="*/ 5316 h 1651236"/>
              <a:gd name="connsiteX2" fmla="*/ 0 w 405611"/>
              <a:gd name="connsiteY2" fmla="*/ 1651236 h 1651236"/>
              <a:gd name="connsiteX3" fmla="*/ 376733 w 405611"/>
              <a:gd name="connsiteY3" fmla="*/ 1651236 h 1651236"/>
              <a:gd name="connsiteX4" fmla="*/ 387365 w 405611"/>
              <a:gd name="connsiteY4" fmla="*/ 1569791 h 1651236"/>
              <a:gd name="connsiteX5" fmla="*/ 71154 w 405611"/>
              <a:gd name="connsiteY5" fmla="*/ 1569790 h 1651236"/>
              <a:gd name="connsiteX6" fmla="*/ 65837 w 405611"/>
              <a:gd name="connsiteY6" fmla="*/ 63837 h 1651236"/>
              <a:gd name="connsiteX7" fmla="*/ 405611 w 405611"/>
              <a:gd name="connsiteY7" fmla="*/ 69154 h 1651236"/>
              <a:gd name="connsiteX8" fmla="*/ 400294 w 405611"/>
              <a:gd name="connsiteY8" fmla="*/ 0 h 1651236"/>
              <a:gd name="connsiteX0" fmla="*/ 400294 w 405611"/>
              <a:gd name="connsiteY0" fmla="*/ 0 h 1651236"/>
              <a:gd name="connsiteX1" fmla="*/ 0 w 405611"/>
              <a:gd name="connsiteY1" fmla="*/ 5316 h 1651236"/>
              <a:gd name="connsiteX2" fmla="*/ 0 w 405611"/>
              <a:gd name="connsiteY2" fmla="*/ 1651236 h 1651236"/>
              <a:gd name="connsiteX3" fmla="*/ 403314 w 405611"/>
              <a:gd name="connsiteY3" fmla="*/ 1651236 h 1651236"/>
              <a:gd name="connsiteX4" fmla="*/ 387365 w 405611"/>
              <a:gd name="connsiteY4" fmla="*/ 1569791 h 1651236"/>
              <a:gd name="connsiteX5" fmla="*/ 71154 w 405611"/>
              <a:gd name="connsiteY5" fmla="*/ 1569790 h 1651236"/>
              <a:gd name="connsiteX6" fmla="*/ 65837 w 405611"/>
              <a:gd name="connsiteY6" fmla="*/ 63837 h 1651236"/>
              <a:gd name="connsiteX7" fmla="*/ 405611 w 405611"/>
              <a:gd name="connsiteY7" fmla="*/ 69154 h 1651236"/>
              <a:gd name="connsiteX8" fmla="*/ 400294 w 405611"/>
              <a:gd name="connsiteY8" fmla="*/ 0 h 1651236"/>
              <a:gd name="connsiteX0" fmla="*/ 400294 w 405611"/>
              <a:gd name="connsiteY0" fmla="*/ 0 h 1651236"/>
              <a:gd name="connsiteX1" fmla="*/ 0 w 405611"/>
              <a:gd name="connsiteY1" fmla="*/ 5316 h 1651236"/>
              <a:gd name="connsiteX2" fmla="*/ 0 w 405611"/>
              <a:gd name="connsiteY2" fmla="*/ 1651236 h 1651236"/>
              <a:gd name="connsiteX3" fmla="*/ 387439 w 405611"/>
              <a:gd name="connsiteY3" fmla="*/ 1644886 h 1651236"/>
              <a:gd name="connsiteX4" fmla="*/ 387365 w 405611"/>
              <a:gd name="connsiteY4" fmla="*/ 1569791 h 1651236"/>
              <a:gd name="connsiteX5" fmla="*/ 71154 w 405611"/>
              <a:gd name="connsiteY5" fmla="*/ 1569790 h 1651236"/>
              <a:gd name="connsiteX6" fmla="*/ 65837 w 405611"/>
              <a:gd name="connsiteY6" fmla="*/ 63837 h 1651236"/>
              <a:gd name="connsiteX7" fmla="*/ 405611 w 405611"/>
              <a:gd name="connsiteY7" fmla="*/ 69154 h 1651236"/>
              <a:gd name="connsiteX8" fmla="*/ 400294 w 405611"/>
              <a:gd name="connsiteY8" fmla="*/ 0 h 1651236"/>
              <a:gd name="connsiteX0" fmla="*/ 400294 w 405611"/>
              <a:gd name="connsiteY0" fmla="*/ 0 h 1651236"/>
              <a:gd name="connsiteX1" fmla="*/ 0 w 405611"/>
              <a:gd name="connsiteY1" fmla="*/ 5316 h 1651236"/>
              <a:gd name="connsiteX2" fmla="*/ 0 w 405611"/>
              <a:gd name="connsiteY2" fmla="*/ 1651236 h 1651236"/>
              <a:gd name="connsiteX3" fmla="*/ 387439 w 405611"/>
              <a:gd name="connsiteY3" fmla="*/ 1644886 h 1651236"/>
              <a:gd name="connsiteX4" fmla="*/ 371490 w 405611"/>
              <a:gd name="connsiteY4" fmla="*/ 1566616 h 1651236"/>
              <a:gd name="connsiteX5" fmla="*/ 71154 w 405611"/>
              <a:gd name="connsiteY5" fmla="*/ 1569790 h 1651236"/>
              <a:gd name="connsiteX6" fmla="*/ 65837 w 405611"/>
              <a:gd name="connsiteY6" fmla="*/ 63837 h 1651236"/>
              <a:gd name="connsiteX7" fmla="*/ 405611 w 405611"/>
              <a:gd name="connsiteY7" fmla="*/ 69154 h 1651236"/>
              <a:gd name="connsiteX8" fmla="*/ 400294 w 405611"/>
              <a:gd name="connsiteY8" fmla="*/ 0 h 1651236"/>
              <a:gd name="connsiteX0" fmla="*/ 400294 w 405611"/>
              <a:gd name="connsiteY0" fmla="*/ 0 h 1651236"/>
              <a:gd name="connsiteX1" fmla="*/ 0 w 405611"/>
              <a:gd name="connsiteY1" fmla="*/ 5316 h 1651236"/>
              <a:gd name="connsiteX2" fmla="*/ 0 w 405611"/>
              <a:gd name="connsiteY2" fmla="*/ 1651236 h 1651236"/>
              <a:gd name="connsiteX3" fmla="*/ 387439 w 405611"/>
              <a:gd name="connsiteY3" fmla="*/ 1644886 h 1651236"/>
              <a:gd name="connsiteX4" fmla="*/ 393715 w 405611"/>
              <a:gd name="connsiteY4" fmla="*/ 1566616 h 1651236"/>
              <a:gd name="connsiteX5" fmla="*/ 71154 w 405611"/>
              <a:gd name="connsiteY5" fmla="*/ 1569790 h 1651236"/>
              <a:gd name="connsiteX6" fmla="*/ 65837 w 405611"/>
              <a:gd name="connsiteY6" fmla="*/ 63837 h 1651236"/>
              <a:gd name="connsiteX7" fmla="*/ 405611 w 405611"/>
              <a:gd name="connsiteY7" fmla="*/ 69154 h 1651236"/>
              <a:gd name="connsiteX8" fmla="*/ 400294 w 405611"/>
              <a:gd name="connsiteY8" fmla="*/ 0 h 1651236"/>
              <a:gd name="connsiteX0" fmla="*/ 400294 w 405611"/>
              <a:gd name="connsiteY0" fmla="*/ 0 h 1651236"/>
              <a:gd name="connsiteX1" fmla="*/ 0 w 405611"/>
              <a:gd name="connsiteY1" fmla="*/ 5316 h 1651236"/>
              <a:gd name="connsiteX2" fmla="*/ 0 w 405611"/>
              <a:gd name="connsiteY2" fmla="*/ 1651236 h 1651236"/>
              <a:gd name="connsiteX3" fmla="*/ 387439 w 405611"/>
              <a:gd name="connsiteY3" fmla="*/ 1644886 h 1651236"/>
              <a:gd name="connsiteX4" fmla="*/ 393715 w 405611"/>
              <a:gd name="connsiteY4" fmla="*/ 1566616 h 1651236"/>
              <a:gd name="connsiteX5" fmla="*/ 71154 w 405611"/>
              <a:gd name="connsiteY5" fmla="*/ 1569790 h 1651236"/>
              <a:gd name="connsiteX6" fmla="*/ 65837 w 405611"/>
              <a:gd name="connsiteY6" fmla="*/ 63837 h 1651236"/>
              <a:gd name="connsiteX7" fmla="*/ 405611 w 405611"/>
              <a:gd name="connsiteY7" fmla="*/ 69154 h 1651236"/>
              <a:gd name="connsiteX8" fmla="*/ 400294 w 405611"/>
              <a:gd name="connsiteY8" fmla="*/ 0 h 1651236"/>
              <a:gd name="connsiteX0" fmla="*/ 400294 w 405611"/>
              <a:gd name="connsiteY0" fmla="*/ 0 h 1651236"/>
              <a:gd name="connsiteX1" fmla="*/ 0 w 405611"/>
              <a:gd name="connsiteY1" fmla="*/ 5316 h 1651236"/>
              <a:gd name="connsiteX2" fmla="*/ 0 w 405611"/>
              <a:gd name="connsiteY2" fmla="*/ 1651236 h 1651236"/>
              <a:gd name="connsiteX3" fmla="*/ 387439 w 405611"/>
              <a:gd name="connsiteY3" fmla="*/ 1644886 h 1651236"/>
              <a:gd name="connsiteX4" fmla="*/ 393715 w 405611"/>
              <a:gd name="connsiteY4" fmla="*/ 1566616 h 1651236"/>
              <a:gd name="connsiteX5" fmla="*/ 71154 w 405611"/>
              <a:gd name="connsiteY5" fmla="*/ 1569790 h 1651236"/>
              <a:gd name="connsiteX6" fmla="*/ 65837 w 405611"/>
              <a:gd name="connsiteY6" fmla="*/ 63837 h 1651236"/>
              <a:gd name="connsiteX7" fmla="*/ 405611 w 405611"/>
              <a:gd name="connsiteY7" fmla="*/ 69154 h 1651236"/>
              <a:gd name="connsiteX8" fmla="*/ 400294 w 405611"/>
              <a:gd name="connsiteY8" fmla="*/ 0 h 1651236"/>
              <a:gd name="connsiteX0" fmla="*/ 400294 w 405611"/>
              <a:gd name="connsiteY0" fmla="*/ 0 h 1651236"/>
              <a:gd name="connsiteX1" fmla="*/ 0 w 405611"/>
              <a:gd name="connsiteY1" fmla="*/ 5316 h 1651236"/>
              <a:gd name="connsiteX2" fmla="*/ 0 w 405611"/>
              <a:gd name="connsiteY2" fmla="*/ 1651236 h 1651236"/>
              <a:gd name="connsiteX3" fmla="*/ 387439 w 405611"/>
              <a:gd name="connsiteY3" fmla="*/ 1644886 h 1651236"/>
              <a:gd name="connsiteX4" fmla="*/ 387365 w 405611"/>
              <a:gd name="connsiteY4" fmla="*/ 1566616 h 1651236"/>
              <a:gd name="connsiteX5" fmla="*/ 71154 w 405611"/>
              <a:gd name="connsiteY5" fmla="*/ 1569790 h 1651236"/>
              <a:gd name="connsiteX6" fmla="*/ 65837 w 405611"/>
              <a:gd name="connsiteY6" fmla="*/ 63837 h 1651236"/>
              <a:gd name="connsiteX7" fmla="*/ 405611 w 405611"/>
              <a:gd name="connsiteY7" fmla="*/ 69154 h 1651236"/>
              <a:gd name="connsiteX8" fmla="*/ 400294 w 405611"/>
              <a:gd name="connsiteY8" fmla="*/ 0 h 1651236"/>
              <a:gd name="connsiteX0" fmla="*/ 400294 w 405611"/>
              <a:gd name="connsiteY0" fmla="*/ 0 h 1644886"/>
              <a:gd name="connsiteX1" fmla="*/ 0 w 405611"/>
              <a:gd name="connsiteY1" fmla="*/ 5316 h 1644886"/>
              <a:gd name="connsiteX2" fmla="*/ 0 w 405611"/>
              <a:gd name="connsiteY2" fmla="*/ 1644886 h 1644886"/>
              <a:gd name="connsiteX3" fmla="*/ 387439 w 405611"/>
              <a:gd name="connsiteY3" fmla="*/ 1644886 h 1644886"/>
              <a:gd name="connsiteX4" fmla="*/ 387365 w 405611"/>
              <a:gd name="connsiteY4" fmla="*/ 1566616 h 1644886"/>
              <a:gd name="connsiteX5" fmla="*/ 71154 w 405611"/>
              <a:gd name="connsiteY5" fmla="*/ 1569790 h 1644886"/>
              <a:gd name="connsiteX6" fmla="*/ 65837 w 405611"/>
              <a:gd name="connsiteY6" fmla="*/ 63837 h 1644886"/>
              <a:gd name="connsiteX7" fmla="*/ 405611 w 405611"/>
              <a:gd name="connsiteY7" fmla="*/ 69154 h 1644886"/>
              <a:gd name="connsiteX8" fmla="*/ 400294 w 405611"/>
              <a:gd name="connsiteY8" fmla="*/ 0 h 1644886"/>
              <a:gd name="connsiteX0" fmla="*/ 400294 w 400294"/>
              <a:gd name="connsiteY0" fmla="*/ 0 h 1644886"/>
              <a:gd name="connsiteX1" fmla="*/ 0 w 400294"/>
              <a:gd name="connsiteY1" fmla="*/ 5316 h 1644886"/>
              <a:gd name="connsiteX2" fmla="*/ 0 w 400294"/>
              <a:gd name="connsiteY2" fmla="*/ 1644886 h 1644886"/>
              <a:gd name="connsiteX3" fmla="*/ 387439 w 400294"/>
              <a:gd name="connsiteY3" fmla="*/ 1644886 h 1644886"/>
              <a:gd name="connsiteX4" fmla="*/ 387365 w 400294"/>
              <a:gd name="connsiteY4" fmla="*/ 1566616 h 1644886"/>
              <a:gd name="connsiteX5" fmla="*/ 71154 w 400294"/>
              <a:gd name="connsiteY5" fmla="*/ 1569790 h 1644886"/>
              <a:gd name="connsiteX6" fmla="*/ 65837 w 400294"/>
              <a:gd name="connsiteY6" fmla="*/ 63837 h 1644886"/>
              <a:gd name="connsiteX7" fmla="*/ 386561 w 400294"/>
              <a:gd name="connsiteY7" fmla="*/ 78679 h 1644886"/>
              <a:gd name="connsiteX8" fmla="*/ 400294 w 400294"/>
              <a:gd name="connsiteY8" fmla="*/ 0 h 1644886"/>
              <a:gd name="connsiteX0" fmla="*/ 384419 w 387439"/>
              <a:gd name="connsiteY0" fmla="*/ 0 h 1641711"/>
              <a:gd name="connsiteX1" fmla="*/ 0 w 387439"/>
              <a:gd name="connsiteY1" fmla="*/ 2141 h 1641711"/>
              <a:gd name="connsiteX2" fmla="*/ 0 w 387439"/>
              <a:gd name="connsiteY2" fmla="*/ 1641711 h 1641711"/>
              <a:gd name="connsiteX3" fmla="*/ 387439 w 387439"/>
              <a:gd name="connsiteY3" fmla="*/ 1641711 h 1641711"/>
              <a:gd name="connsiteX4" fmla="*/ 387365 w 387439"/>
              <a:gd name="connsiteY4" fmla="*/ 1563441 h 1641711"/>
              <a:gd name="connsiteX5" fmla="*/ 71154 w 387439"/>
              <a:gd name="connsiteY5" fmla="*/ 1566615 h 1641711"/>
              <a:gd name="connsiteX6" fmla="*/ 65837 w 387439"/>
              <a:gd name="connsiteY6" fmla="*/ 60662 h 1641711"/>
              <a:gd name="connsiteX7" fmla="*/ 386561 w 387439"/>
              <a:gd name="connsiteY7" fmla="*/ 75504 h 1641711"/>
              <a:gd name="connsiteX8" fmla="*/ 384419 w 387439"/>
              <a:gd name="connsiteY8" fmla="*/ 0 h 1641711"/>
              <a:gd name="connsiteX0" fmla="*/ 384419 w 387439"/>
              <a:gd name="connsiteY0" fmla="*/ 0 h 1641711"/>
              <a:gd name="connsiteX1" fmla="*/ 0 w 387439"/>
              <a:gd name="connsiteY1" fmla="*/ 2141 h 1641711"/>
              <a:gd name="connsiteX2" fmla="*/ 0 w 387439"/>
              <a:gd name="connsiteY2" fmla="*/ 1641711 h 1641711"/>
              <a:gd name="connsiteX3" fmla="*/ 387439 w 387439"/>
              <a:gd name="connsiteY3" fmla="*/ 1641711 h 1641711"/>
              <a:gd name="connsiteX4" fmla="*/ 387365 w 387439"/>
              <a:gd name="connsiteY4" fmla="*/ 1563441 h 1641711"/>
              <a:gd name="connsiteX5" fmla="*/ 71154 w 387439"/>
              <a:gd name="connsiteY5" fmla="*/ 1566615 h 1641711"/>
              <a:gd name="connsiteX6" fmla="*/ 65837 w 387439"/>
              <a:gd name="connsiteY6" fmla="*/ 76537 h 1641711"/>
              <a:gd name="connsiteX7" fmla="*/ 386561 w 387439"/>
              <a:gd name="connsiteY7" fmla="*/ 75504 h 1641711"/>
              <a:gd name="connsiteX8" fmla="*/ 384419 w 387439"/>
              <a:gd name="connsiteY8" fmla="*/ 0 h 1641711"/>
              <a:gd name="connsiteX0" fmla="*/ 384419 w 387439"/>
              <a:gd name="connsiteY0" fmla="*/ 0 h 1641711"/>
              <a:gd name="connsiteX1" fmla="*/ 0 w 387439"/>
              <a:gd name="connsiteY1" fmla="*/ 2141 h 1641711"/>
              <a:gd name="connsiteX2" fmla="*/ 0 w 387439"/>
              <a:gd name="connsiteY2" fmla="*/ 1641711 h 1641711"/>
              <a:gd name="connsiteX3" fmla="*/ 387439 w 387439"/>
              <a:gd name="connsiteY3" fmla="*/ 1641711 h 1641711"/>
              <a:gd name="connsiteX4" fmla="*/ 387365 w 387439"/>
              <a:gd name="connsiteY4" fmla="*/ 1563441 h 1641711"/>
              <a:gd name="connsiteX5" fmla="*/ 71154 w 387439"/>
              <a:gd name="connsiteY5" fmla="*/ 1566615 h 1641711"/>
              <a:gd name="connsiteX6" fmla="*/ 65837 w 387439"/>
              <a:gd name="connsiteY6" fmla="*/ 76537 h 1641711"/>
              <a:gd name="connsiteX7" fmla="*/ 386561 w 387439"/>
              <a:gd name="connsiteY7" fmla="*/ 75504 h 1641711"/>
              <a:gd name="connsiteX8" fmla="*/ 384419 w 387439"/>
              <a:gd name="connsiteY8" fmla="*/ 0 h 1641711"/>
              <a:gd name="connsiteX0" fmla="*/ 384419 w 387439"/>
              <a:gd name="connsiteY0" fmla="*/ 0 h 1641711"/>
              <a:gd name="connsiteX1" fmla="*/ 0 w 387439"/>
              <a:gd name="connsiteY1" fmla="*/ 2141 h 1641711"/>
              <a:gd name="connsiteX2" fmla="*/ 0 w 387439"/>
              <a:gd name="connsiteY2" fmla="*/ 1641711 h 1641711"/>
              <a:gd name="connsiteX3" fmla="*/ 387439 w 387439"/>
              <a:gd name="connsiteY3" fmla="*/ 1641711 h 1641711"/>
              <a:gd name="connsiteX4" fmla="*/ 387365 w 387439"/>
              <a:gd name="connsiteY4" fmla="*/ 1563441 h 1641711"/>
              <a:gd name="connsiteX5" fmla="*/ 71154 w 387439"/>
              <a:gd name="connsiteY5" fmla="*/ 1566615 h 1641711"/>
              <a:gd name="connsiteX6" fmla="*/ 65837 w 387439"/>
              <a:gd name="connsiteY6" fmla="*/ 76537 h 1641711"/>
              <a:gd name="connsiteX7" fmla="*/ 386561 w 387439"/>
              <a:gd name="connsiteY7" fmla="*/ 75504 h 1641711"/>
              <a:gd name="connsiteX8" fmla="*/ 384419 w 387439"/>
              <a:gd name="connsiteY8" fmla="*/ 0 h 1641711"/>
              <a:gd name="connsiteX0" fmla="*/ 384419 w 414236"/>
              <a:gd name="connsiteY0" fmla="*/ 0 h 1641711"/>
              <a:gd name="connsiteX1" fmla="*/ 0 w 414236"/>
              <a:gd name="connsiteY1" fmla="*/ 2141 h 1641711"/>
              <a:gd name="connsiteX2" fmla="*/ 0 w 414236"/>
              <a:gd name="connsiteY2" fmla="*/ 1641711 h 1641711"/>
              <a:gd name="connsiteX3" fmla="*/ 387439 w 414236"/>
              <a:gd name="connsiteY3" fmla="*/ 1641711 h 1641711"/>
              <a:gd name="connsiteX4" fmla="*/ 379172 w 414236"/>
              <a:gd name="connsiteY4" fmla="*/ 1600163 h 1641711"/>
              <a:gd name="connsiteX5" fmla="*/ 387365 w 414236"/>
              <a:gd name="connsiteY5" fmla="*/ 1563441 h 1641711"/>
              <a:gd name="connsiteX6" fmla="*/ 71154 w 414236"/>
              <a:gd name="connsiteY6" fmla="*/ 1566615 h 1641711"/>
              <a:gd name="connsiteX7" fmla="*/ 65837 w 414236"/>
              <a:gd name="connsiteY7" fmla="*/ 76537 h 1641711"/>
              <a:gd name="connsiteX8" fmla="*/ 386561 w 414236"/>
              <a:gd name="connsiteY8" fmla="*/ 75504 h 1641711"/>
              <a:gd name="connsiteX9" fmla="*/ 384419 w 414236"/>
              <a:gd name="connsiteY9" fmla="*/ 0 h 1641711"/>
              <a:gd name="connsiteX0" fmla="*/ 384419 w 431494"/>
              <a:gd name="connsiteY0" fmla="*/ 0 h 1641711"/>
              <a:gd name="connsiteX1" fmla="*/ 0 w 431494"/>
              <a:gd name="connsiteY1" fmla="*/ 2141 h 1641711"/>
              <a:gd name="connsiteX2" fmla="*/ 0 w 431494"/>
              <a:gd name="connsiteY2" fmla="*/ 1641711 h 1641711"/>
              <a:gd name="connsiteX3" fmla="*/ 387439 w 431494"/>
              <a:gd name="connsiteY3" fmla="*/ 1641711 h 1641711"/>
              <a:gd name="connsiteX4" fmla="*/ 387365 w 431494"/>
              <a:gd name="connsiteY4" fmla="*/ 1563441 h 1641711"/>
              <a:gd name="connsiteX5" fmla="*/ 71154 w 431494"/>
              <a:gd name="connsiteY5" fmla="*/ 1566615 h 1641711"/>
              <a:gd name="connsiteX6" fmla="*/ 65837 w 431494"/>
              <a:gd name="connsiteY6" fmla="*/ 76537 h 1641711"/>
              <a:gd name="connsiteX7" fmla="*/ 386561 w 431494"/>
              <a:gd name="connsiteY7" fmla="*/ 75504 h 1641711"/>
              <a:gd name="connsiteX8" fmla="*/ 384419 w 431494"/>
              <a:gd name="connsiteY8" fmla="*/ 0 h 1641711"/>
              <a:gd name="connsiteX0" fmla="*/ 384419 w 409039"/>
              <a:gd name="connsiteY0" fmla="*/ 0 h 1642067"/>
              <a:gd name="connsiteX1" fmla="*/ 0 w 409039"/>
              <a:gd name="connsiteY1" fmla="*/ 2141 h 1642067"/>
              <a:gd name="connsiteX2" fmla="*/ 0 w 409039"/>
              <a:gd name="connsiteY2" fmla="*/ 1641711 h 1642067"/>
              <a:gd name="connsiteX3" fmla="*/ 387439 w 409039"/>
              <a:gd name="connsiteY3" fmla="*/ 1641711 h 1642067"/>
              <a:gd name="connsiteX4" fmla="*/ 387365 w 409039"/>
              <a:gd name="connsiteY4" fmla="*/ 1563441 h 1642067"/>
              <a:gd name="connsiteX5" fmla="*/ 71154 w 409039"/>
              <a:gd name="connsiteY5" fmla="*/ 1566615 h 1642067"/>
              <a:gd name="connsiteX6" fmla="*/ 65837 w 409039"/>
              <a:gd name="connsiteY6" fmla="*/ 76537 h 1642067"/>
              <a:gd name="connsiteX7" fmla="*/ 386561 w 409039"/>
              <a:gd name="connsiteY7" fmla="*/ 75504 h 1642067"/>
              <a:gd name="connsiteX8" fmla="*/ 384419 w 409039"/>
              <a:gd name="connsiteY8" fmla="*/ 0 h 1642067"/>
              <a:gd name="connsiteX0" fmla="*/ 384419 w 410804"/>
              <a:gd name="connsiteY0" fmla="*/ 0 h 1641711"/>
              <a:gd name="connsiteX1" fmla="*/ 0 w 410804"/>
              <a:gd name="connsiteY1" fmla="*/ 2141 h 1641711"/>
              <a:gd name="connsiteX2" fmla="*/ 0 w 410804"/>
              <a:gd name="connsiteY2" fmla="*/ 1641711 h 1641711"/>
              <a:gd name="connsiteX3" fmla="*/ 387439 w 410804"/>
              <a:gd name="connsiteY3" fmla="*/ 1641711 h 1641711"/>
              <a:gd name="connsiteX4" fmla="*/ 387365 w 410804"/>
              <a:gd name="connsiteY4" fmla="*/ 1563441 h 1641711"/>
              <a:gd name="connsiteX5" fmla="*/ 71154 w 410804"/>
              <a:gd name="connsiteY5" fmla="*/ 1566615 h 1641711"/>
              <a:gd name="connsiteX6" fmla="*/ 65837 w 410804"/>
              <a:gd name="connsiteY6" fmla="*/ 76537 h 1641711"/>
              <a:gd name="connsiteX7" fmla="*/ 386561 w 410804"/>
              <a:gd name="connsiteY7" fmla="*/ 75504 h 1641711"/>
              <a:gd name="connsiteX8" fmla="*/ 384419 w 410804"/>
              <a:gd name="connsiteY8" fmla="*/ 0 h 1641711"/>
              <a:gd name="connsiteX0" fmla="*/ 384419 w 387439"/>
              <a:gd name="connsiteY0" fmla="*/ 0 h 1641711"/>
              <a:gd name="connsiteX1" fmla="*/ 0 w 387439"/>
              <a:gd name="connsiteY1" fmla="*/ 2141 h 1641711"/>
              <a:gd name="connsiteX2" fmla="*/ 0 w 387439"/>
              <a:gd name="connsiteY2" fmla="*/ 1641711 h 1641711"/>
              <a:gd name="connsiteX3" fmla="*/ 387439 w 387439"/>
              <a:gd name="connsiteY3" fmla="*/ 1641711 h 1641711"/>
              <a:gd name="connsiteX4" fmla="*/ 387365 w 387439"/>
              <a:gd name="connsiteY4" fmla="*/ 1563441 h 1641711"/>
              <a:gd name="connsiteX5" fmla="*/ 71154 w 387439"/>
              <a:gd name="connsiteY5" fmla="*/ 1566615 h 1641711"/>
              <a:gd name="connsiteX6" fmla="*/ 65837 w 387439"/>
              <a:gd name="connsiteY6" fmla="*/ 76537 h 1641711"/>
              <a:gd name="connsiteX7" fmla="*/ 386561 w 387439"/>
              <a:gd name="connsiteY7" fmla="*/ 75504 h 1641711"/>
              <a:gd name="connsiteX8" fmla="*/ 384419 w 387439"/>
              <a:gd name="connsiteY8" fmla="*/ 0 h 1641711"/>
              <a:gd name="connsiteX0" fmla="*/ 384419 w 387439"/>
              <a:gd name="connsiteY0" fmla="*/ 0 h 1641711"/>
              <a:gd name="connsiteX1" fmla="*/ 0 w 387439"/>
              <a:gd name="connsiteY1" fmla="*/ 2141 h 1641711"/>
              <a:gd name="connsiteX2" fmla="*/ 0 w 387439"/>
              <a:gd name="connsiteY2" fmla="*/ 1641711 h 1641711"/>
              <a:gd name="connsiteX3" fmla="*/ 387439 w 387439"/>
              <a:gd name="connsiteY3" fmla="*/ 1641711 h 1641711"/>
              <a:gd name="connsiteX4" fmla="*/ 387365 w 387439"/>
              <a:gd name="connsiteY4" fmla="*/ 1563441 h 1641711"/>
              <a:gd name="connsiteX5" fmla="*/ 71154 w 387439"/>
              <a:gd name="connsiteY5" fmla="*/ 1566615 h 1641711"/>
              <a:gd name="connsiteX6" fmla="*/ 65837 w 387439"/>
              <a:gd name="connsiteY6" fmla="*/ 76537 h 1641711"/>
              <a:gd name="connsiteX7" fmla="*/ 386561 w 387439"/>
              <a:gd name="connsiteY7" fmla="*/ 75504 h 1641711"/>
              <a:gd name="connsiteX8" fmla="*/ 384419 w 387439"/>
              <a:gd name="connsiteY8" fmla="*/ 0 h 1641711"/>
              <a:gd name="connsiteX0" fmla="*/ 384419 w 387439"/>
              <a:gd name="connsiteY0" fmla="*/ 0 h 1641711"/>
              <a:gd name="connsiteX1" fmla="*/ 0 w 387439"/>
              <a:gd name="connsiteY1" fmla="*/ 2141 h 1641711"/>
              <a:gd name="connsiteX2" fmla="*/ 0 w 387439"/>
              <a:gd name="connsiteY2" fmla="*/ 1641711 h 1641711"/>
              <a:gd name="connsiteX3" fmla="*/ 387439 w 387439"/>
              <a:gd name="connsiteY3" fmla="*/ 1641711 h 1641711"/>
              <a:gd name="connsiteX4" fmla="*/ 387365 w 387439"/>
              <a:gd name="connsiteY4" fmla="*/ 1563441 h 1641711"/>
              <a:gd name="connsiteX5" fmla="*/ 71154 w 387439"/>
              <a:gd name="connsiteY5" fmla="*/ 1566615 h 1641711"/>
              <a:gd name="connsiteX6" fmla="*/ 65837 w 387439"/>
              <a:gd name="connsiteY6" fmla="*/ 76537 h 1641711"/>
              <a:gd name="connsiteX7" fmla="*/ 386561 w 387439"/>
              <a:gd name="connsiteY7" fmla="*/ 75504 h 1641711"/>
              <a:gd name="connsiteX8" fmla="*/ 384419 w 387439"/>
              <a:gd name="connsiteY8" fmla="*/ 0 h 1641711"/>
              <a:gd name="connsiteX0" fmla="*/ 384419 w 387439"/>
              <a:gd name="connsiteY0" fmla="*/ 0 h 1641711"/>
              <a:gd name="connsiteX1" fmla="*/ 0 w 387439"/>
              <a:gd name="connsiteY1" fmla="*/ 2141 h 1641711"/>
              <a:gd name="connsiteX2" fmla="*/ 0 w 387439"/>
              <a:gd name="connsiteY2" fmla="*/ 1641711 h 1641711"/>
              <a:gd name="connsiteX3" fmla="*/ 387439 w 387439"/>
              <a:gd name="connsiteY3" fmla="*/ 1641711 h 1641711"/>
              <a:gd name="connsiteX4" fmla="*/ 387365 w 387439"/>
              <a:gd name="connsiteY4" fmla="*/ 1563441 h 1641711"/>
              <a:gd name="connsiteX5" fmla="*/ 71154 w 387439"/>
              <a:gd name="connsiteY5" fmla="*/ 1566615 h 1641711"/>
              <a:gd name="connsiteX6" fmla="*/ 65837 w 387439"/>
              <a:gd name="connsiteY6" fmla="*/ 76537 h 1641711"/>
              <a:gd name="connsiteX7" fmla="*/ 386561 w 387439"/>
              <a:gd name="connsiteY7" fmla="*/ 75504 h 1641711"/>
              <a:gd name="connsiteX8" fmla="*/ 384419 w 387439"/>
              <a:gd name="connsiteY8" fmla="*/ 0 h 1641711"/>
              <a:gd name="connsiteX0" fmla="*/ 384419 w 387439"/>
              <a:gd name="connsiteY0" fmla="*/ 0 h 1641711"/>
              <a:gd name="connsiteX1" fmla="*/ 0 w 387439"/>
              <a:gd name="connsiteY1" fmla="*/ 2141 h 1641711"/>
              <a:gd name="connsiteX2" fmla="*/ 0 w 387439"/>
              <a:gd name="connsiteY2" fmla="*/ 1641711 h 1641711"/>
              <a:gd name="connsiteX3" fmla="*/ 387439 w 387439"/>
              <a:gd name="connsiteY3" fmla="*/ 1641711 h 1641711"/>
              <a:gd name="connsiteX4" fmla="*/ 387365 w 387439"/>
              <a:gd name="connsiteY4" fmla="*/ 1563441 h 1641711"/>
              <a:gd name="connsiteX5" fmla="*/ 71154 w 387439"/>
              <a:gd name="connsiteY5" fmla="*/ 1566615 h 1641711"/>
              <a:gd name="connsiteX6" fmla="*/ 65837 w 387439"/>
              <a:gd name="connsiteY6" fmla="*/ 76537 h 1641711"/>
              <a:gd name="connsiteX7" fmla="*/ 386561 w 387439"/>
              <a:gd name="connsiteY7" fmla="*/ 75504 h 1641711"/>
              <a:gd name="connsiteX8" fmla="*/ 384419 w 387439"/>
              <a:gd name="connsiteY8" fmla="*/ 0 h 1641711"/>
              <a:gd name="connsiteX0" fmla="*/ 384419 w 387439"/>
              <a:gd name="connsiteY0" fmla="*/ 0 h 1641711"/>
              <a:gd name="connsiteX1" fmla="*/ 0 w 387439"/>
              <a:gd name="connsiteY1" fmla="*/ 2141 h 1641711"/>
              <a:gd name="connsiteX2" fmla="*/ 0 w 387439"/>
              <a:gd name="connsiteY2" fmla="*/ 1641711 h 1641711"/>
              <a:gd name="connsiteX3" fmla="*/ 387439 w 387439"/>
              <a:gd name="connsiteY3" fmla="*/ 1641711 h 1641711"/>
              <a:gd name="connsiteX4" fmla="*/ 387365 w 387439"/>
              <a:gd name="connsiteY4" fmla="*/ 1563441 h 1641711"/>
              <a:gd name="connsiteX5" fmla="*/ 71154 w 387439"/>
              <a:gd name="connsiteY5" fmla="*/ 1566615 h 1641711"/>
              <a:gd name="connsiteX6" fmla="*/ 65837 w 387439"/>
              <a:gd name="connsiteY6" fmla="*/ 76537 h 1641711"/>
              <a:gd name="connsiteX7" fmla="*/ 386561 w 387439"/>
              <a:gd name="connsiteY7" fmla="*/ 75504 h 1641711"/>
              <a:gd name="connsiteX8" fmla="*/ 384419 w 387439"/>
              <a:gd name="connsiteY8" fmla="*/ 0 h 1641711"/>
              <a:gd name="connsiteX0" fmla="*/ 384419 w 387439"/>
              <a:gd name="connsiteY0" fmla="*/ 0 h 1641711"/>
              <a:gd name="connsiteX1" fmla="*/ 0 w 387439"/>
              <a:gd name="connsiteY1" fmla="*/ 2141 h 1641711"/>
              <a:gd name="connsiteX2" fmla="*/ 0 w 387439"/>
              <a:gd name="connsiteY2" fmla="*/ 1641711 h 1641711"/>
              <a:gd name="connsiteX3" fmla="*/ 387439 w 387439"/>
              <a:gd name="connsiteY3" fmla="*/ 1641711 h 1641711"/>
              <a:gd name="connsiteX4" fmla="*/ 387365 w 387439"/>
              <a:gd name="connsiteY4" fmla="*/ 1563441 h 1641711"/>
              <a:gd name="connsiteX5" fmla="*/ 71154 w 387439"/>
              <a:gd name="connsiteY5" fmla="*/ 1566615 h 1641711"/>
              <a:gd name="connsiteX6" fmla="*/ 65837 w 387439"/>
              <a:gd name="connsiteY6" fmla="*/ 76537 h 1641711"/>
              <a:gd name="connsiteX7" fmla="*/ 386561 w 387439"/>
              <a:gd name="connsiteY7" fmla="*/ 75504 h 1641711"/>
              <a:gd name="connsiteX8" fmla="*/ 384419 w 387439"/>
              <a:gd name="connsiteY8" fmla="*/ 0 h 1641711"/>
              <a:gd name="connsiteX0" fmla="*/ 400294 w 400294"/>
              <a:gd name="connsiteY0" fmla="*/ 0 h 1644886"/>
              <a:gd name="connsiteX1" fmla="*/ 0 w 400294"/>
              <a:gd name="connsiteY1" fmla="*/ 5316 h 1644886"/>
              <a:gd name="connsiteX2" fmla="*/ 0 w 400294"/>
              <a:gd name="connsiteY2" fmla="*/ 1644886 h 1644886"/>
              <a:gd name="connsiteX3" fmla="*/ 387439 w 400294"/>
              <a:gd name="connsiteY3" fmla="*/ 1644886 h 1644886"/>
              <a:gd name="connsiteX4" fmla="*/ 387365 w 400294"/>
              <a:gd name="connsiteY4" fmla="*/ 1566616 h 1644886"/>
              <a:gd name="connsiteX5" fmla="*/ 71154 w 400294"/>
              <a:gd name="connsiteY5" fmla="*/ 1569790 h 1644886"/>
              <a:gd name="connsiteX6" fmla="*/ 65837 w 400294"/>
              <a:gd name="connsiteY6" fmla="*/ 79712 h 1644886"/>
              <a:gd name="connsiteX7" fmla="*/ 386561 w 400294"/>
              <a:gd name="connsiteY7" fmla="*/ 78679 h 1644886"/>
              <a:gd name="connsiteX8" fmla="*/ 400294 w 400294"/>
              <a:gd name="connsiteY8" fmla="*/ 0 h 1644886"/>
              <a:gd name="connsiteX0" fmla="*/ 378069 w 387439"/>
              <a:gd name="connsiteY0" fmla="*/ 0 h 1641711"/>
              <a:gd name="connsiteX1" fmla="*/ 0 w 387439"/>
              <a:gd name="connsiteY1" fmla="*/ 2141 h 1641711"/>
              <a:gd name="connsiteX2" fmla="*/ 0 w 387439"/>
              <a:gd name="connsiteY2" fmla="*/ 1641711 h 1641711"/>
              <a:gd name="connsiteX3" fmla="*/ 387439 w 387439"/>
              <a:gd name="connsiteY3" fmla="*/ 1641711 h 1641711"/>
              <a:gd name="connsiteX4" fmla="*/ 387365 w 387439"/>
              <a:gd name="connsiteY4" fmla="*/ 1563441 h 1641711"/>
              <a:gd name="connsiteX5" fmla="*/ 71154 w 387439"/>
              <a:gd name="connsiteY5" fmla="*/ 1566615 h 1641711"/>
              <a:gd name="connsiteX6" fmla="*/ 65837 w 387439"/>
              <a:gd name="connsiteY6" fmla="*/ 76537 h 1641711"/>
              <a:gd name="connsiteX7" fmla="*/ 386561 w 387439"/>
              <a:gd name="connsiteY7" fmla="*/ 75504 h 1641711"/>
              <a:gd name="connsiteX8" fmla="*/ 378069 w 387439"/>
              <a:gd name="connsiteY8" fmla="*/ 0 h 1641711"/>
              <a:gd name="connsiteX0" fmla="*/ 384419 w 387439"/>
              <a:gd name="connsiteY0" fmla="*/ 0 h 1641711"/>
              <a:gd name="connsiteX1" fmla="*/ 0 w 387439"/>
              <a:gd name="connsiteY1" fmla="*/ 2141 h 1641711"/>
              <a:gd name="connsiteX2" fmla="*/ 0 w 387439"/>
              <a:gd name="connsiteY2" fmla="*/ 1641711 h 1641711"/>
              <a:gd name="connsiteX3" fmla="*/ 387439 w 387439"/>
              <a:gd name="connsiteY3" fmla="*/ 1641711 h 1641711"/>
              <a:gd name="connsiteX4" fmla="*/ 387365 w 387439"/>
              <a:gd name="connsiteY4" fmla="*/ 1563441 h 1641711"/>
              <a:gd name="connsiteX5" fmla="*/ 71154 w 387439"/>
              <a:gd name="connsiteY5" fmla="*/ 1566615 h 1641711"/>
              <a:gd name="connsiteX6" fmla="*/ 65837 w 387439"/>
              <a:gd name="connsiteY6" fmla="*/ 76537 h 1641711"/>
              <a:gd name="connsiteX7" fmla="*/ 386561 w 387439"/>
              <a:gd name="connsiteY7" fmla="*/ 75504 h 1641711"/>
              <a:gd name="connsiteX8" fmla="*/ 384419 w 387439"/>
              <a:gd name="connsiteY8" fmla="*/ 0 h 16417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87439" h="1641711">
                <a:moveTo>
                  <a:pt x="384419" y="0"/>
                </a:moveTo>
                <a:lnTo>
                  <a:pt x="0" y="2141"/>
                </a:lnTo>
                <a:lnTo>
                  <a:pt x="0" y="1641711"/>
                </a:lnTo>
                <a:lnTo>
                  <a:pt x="387439" y="1641711"/>
                </a:lnTo>
                <a:cubicBezTo>
                  <a:pt x="387414" y="1615621"/>
                  <a:pt x="387390" y="1589531"/>
                  <a:pt x="387365" y="1563441"/>
                </a:cubicBezTo>
                <a:lnTo>
                  <a:pt x="71154" y="1566615"/>
                </a:lnTo>
                <a:cubicBezTo>
                  <a:pt x="68495" y="821576"/>
                  <a:pt x="68495" y="821576"/>
                  <a:pt x="65837" y="76537"/>
                </a:cubicBezTo>
                <a:lnTo>
                  <a:pt x="386561" y="75504"/>
                </a:lnTo>
                <a:lnTo>
                  <a:pt x="384419" y="0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703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Box 64">
            <a:extLst>
              <a:ext uri="{FF2B5EF4-FFF2-40B4-BE49-F238E27FC236}">
                <a16:creationId xmlns:a16="http://schemas.microsoft.com/office/drawing/2014/main" id="{91C1ADD4-BC1E-3FB4-119D-BD6ACBD12F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518687" y="15696467"/>
            <a:ext cx="2578068" cy="9087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9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1pPr>
            <a:lvl2pPr marL="742950" indent="-285750">
              <a:defRPr sz="29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2pPr>
            <a:lvl3pPr marL="1143000" indent="-228600">
              <a:defRPr sz="29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3pPr>
            <a:lvl4pPr marL="1600200" indent="-228600">
              <a:defRPr sz="29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4pPr>
            <a:lvl5pPr marL="2057400" indent="-228600">
              <a:defRPr sz="29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9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9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9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9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9pPr>
          </a:lstStyle>
          <a:p>
            <a:r>
              <a:rPr lang="en-US" altLang="en-US" sz="1772" dirty="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Figure A: neque dignissim, and in aliquet nisl et umis.</a:t>
            </a:r>
          </a:p>
        </p:txBody>
      </p:sp>
      <p:sp>
        <p:nvSpPr>
          <p:cNvPr id="12" name="Arc 16">
            <a:extLst>
              <a:ext uri="{FF2B5EF4-FFF2-40B4-BE49-F238E27FC236}">
                <a16:creationId xmlns:a16="http://schemas.microsoft.com/office/drawing/2014/main" id="{7FF53B1A-DBFC-E723-9074-7DA2C8ED3CFC}"/>
              </a:ext>
            </a:extLst>
          </p:cNvPr>
          <p:cNvSpPr/>
          <p:nvPr/>
        </p:nvSpPr>
        <p:spPr>
          <a:xfrm rot="16200000">
            <a:off x="15508924" y="14681297"/>
            <a:ext cx="2123390" cy="2103079"/>
          </a:xfrm>
          <a:prstGeom prst="arc">
            <a:avLst>
              <a:gd name="adj1" fmla="val 16200000"/>
              <a:gd name="adj2" fmla="val 3291054"/>
            </a:avLst>
          </a:prstGeom>
          <a:ln w="38100">
            <a:solidFill>
              <a:schemeClr val="accent3"/>
            </a:solidFill>
            <a:prstDash val="solid"/>
            <a:headEnd type="arrow" w="lg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 sz="703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3" name="Picture 18">
            <a:extLst>
              <a:ext uri="{FF2B5EF4-FFF2-40B4-BE49-F238E27FC236}">
                <a16:creationId xmlns:a16="http://schemas.microsoft.com/office/drawing/2014/main" id="{5BC49A38-97A6-5108-DF34-58507A84741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00356" y="13783462"/>
            <a:ext cx="696351" cy="696351"/>
          </a:xfrm>
          <a:prstGeom prst="rect">
            <a:avLst/>
          </a:prstGeom>
        </p:spPr>
      </p:pic>
      <p:graphicFrame>
        <p:nvGraphicFramePr>
          <p:cNvPr id="14" name="Chart 4">
            <a:extLst>
              <a:ext uri="{FF2B5EF4-FFF2-40B4-BE49-F238E27FC236}">
                <a16:creationId xmlns:a16="http://schemas.microsoft.com/office/drawing/2014/main" id="{A6A309F3-43C1-8EE9-C298-70F512ACFC3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15072798"/>
              </p:ext>
            </p:extLst>
          </p:nvPr>
        </p:nvGraphicFramePr>
        <p:xfrm>
          <a:off x="16209625" y="19294222"/>
          <a:ext cx="5053692" cy="48656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5" name="Chart 4">
            <a:extLst>
              <a:ext uri="{FF2B5EF4-FFF2-40B4-BE49-F238E27FC236}">
                <a16:creationId xmlns:a16="http://schemas.microsoft.com/office/drawing/2014/main" id="{33A5EE25-ED44-22C4-492A-8F6B1DD281C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15390884"/>
              </p:ext>
            </p:extLst>
          </p:nvPr>
        </p:nvGraphicFramePr>
        <p:xfrm>
          <a:off x="11067647" y="19294222"/>
          <a:ext cx="5053692" cy="48656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pic>
        <p:nvPicPr>
          <p:cNvPr id="16" name="Picture 21">
            <a:extLst>
              <a:ext uri="{FF2B5EF4-FFF2-40B4-BE49-F238E27FC236}">
                <a16:creationId xmlns:a16="http://schemas.microsoft.com/office/drawing/2014/main" id="{C23D00F8-8C13-4679-D164-7C404113D5AC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00356" y="19687983"/>
            <a:ext cx="696351" cy="696351"/>
          </a:xfrm>
          <a:prstGeom prst="rect">
            <a:avLst/>
          </a:prstGeom>
        </p:spPr>
      </p:pic>
      <p:pic>
        <p:nvPicPr>
          <p:cNvPr id="17" name="Picture 22">
            <a:extLst>
              <a:ext uri="{FF2B5EF4-FFF2-40B4-BE49-F238E27FC236}">
                <a16:creationId xmlns:a16="http://schemas.microsoft.com/office/drawing/2014/main" id="{C8996F2E-58C3-3CFA-5FCD-15A4F4DB2294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468965" y="19744232"/>
            <a:ext cx="696351" cy="696351"/>
          </a:xfrm>
          <a:prstGeom prst="rect">
            <a:avLst/>
          </a:prstGeom>
        </p:spPr>
      </p:pic>
      <p:cxnSp>
        <p:nvCxnSpPr>
          <p:cNvPr id="18" name="Straight Connector 23">
            <a:extLst>
              <a:ext uri="{FF2B5EF4-FFF2-40B4-BE49-F238E27FC236}">
                <a16:creationId xmlns:a16="http://schemas.microsoft.com/office/drawing/2014/main" id="{F36F299E-0804-4D56-1E7A-94E6A7EA71BD}"/>
              </a:ext>
            </a:extLst>
          </p:cNvPr>
          <p:cNvCxnSpPr/>
          <p:nvPr/>
        </p:nvCxnSpPr>
        <p:spPr bwMode="auto">
          <a:xfrm>
            <a:off x="11362250" y="19125475"/>
            <a:ext cx="9629788" cy="0"/>
          </a:xfrm>
          <a:prstGeom prst="line">
            <a:avLst/>
          </a:prstGeom>
          <a:noFill/>
          <a:ln w="2540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19" name="Straight Connector 24">
            <a:extLst>
              <a:ext uri="{FF2B5EF4-FFF2-40B4-BE49-F238E27FC236}">
                <a16:creationId xmlns:a16="http://schemas.microsoft.com/office/drawing/2014/main" id="{C659B313-778D-D4E3-FF5C-5A4F911C54BD}"/>
              </a:ext>
            </a:extLst>
          </p:cNvPr>
          <p:cNvCxnSpPr/>
          <p:nvPr/>
        </p:nvCxnSpPr>
        <p:spPr bwMode="auto">
          <a:xfrm>
            <a:off x="16265874" y="19523287"/>
            <a:ext cx="0" cy="4395822"/>
          </a:xfrm>
          <a:prstGeom prst="line">
            <a:avLst/>
          </a:prstGeom>
          <a:noFill/>
          <a:ln w="2540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graphicFrame>
        <p:nvGraphicFramePr>
          <p:cNvPr id="20" name="Table 25">
            <a:extLst>
              <a:ext uri="{FF2B5EF4-FFF2-40B4-BE49-F238E27FC236}">
                <a16:creationId xmlns:a16="http://schemas.microsoft.com/office/drawing/2014/main" id="{290B4FFD-C5AF-3CAA-7773-C057425B02E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22389880"/>
              </p:ext>
            </p:extLst>
          </p:nvPr>
        </p:nvGraphicFramePr>
        <p:xfrm>
          <a:off x="11400357" y="35468068"/>
          <a:ext cx="9499185" cy="3685842"/>
        </p:xfrm>
        <a:graphic>
          <a:graphicData uri="http://schemas.openxmlformats.org/drawingml/2006/table">
            <a:tbl>
              <a:tblPr firstRow="1" bandRow="1">
                <a:tableStyleId>{6E25E649-3F16-4E02-A733-19D2CDBF48F0}</a:tableStyleId>
              </a:tblPr>
              <a:tblGrid>
                <a:gridCol w="221764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7956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0017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60179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753644">
                <a:tc gridSpan="4">
                  <a:txBody>
                    <a:bodyPr/>
                    <a:lstStyle/>
                    <a:p>
                      <a:pPr algn="ctr"/>
                      <a:r>
                        <a:rPr lang="en-US" sz="3100" dirty="0">
                          <a:ln>
                            <a:noFill/>
                            <a:prstDash val="dash"/>
                          </a:ln>
                        </a:rPr>
                        <a:t>Chart Title</a:t>
                      </a:r>
                      <a:endParaRPr lang="en-US" sz="3100" b="1" dirty="0">
                        <a:ln>
                          <a:noFill/>
                          <a:prstDash val="dash"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>
                        <a:ln>
                          <a:solidFill>
                            <a:schemeClr val="tx1"/>
                          </a:solidFill>
                          <a:prstDash val="dash"/>
                        </a:ln>
                      </a:endParaRPr>
                    </a:p>
                  </a:txBody>
                  <a:tcPr>
                    <a:lnL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91989">
                <a:tc>
                  <a:txBody>
                    <a:bodyPr/>
                    <a:lstStyle/>
                    <a:p>
                      <a:pPr algn="ctr"/>
                      <a:r>
                        <a:rPr lang="en-US" sz="2400" cap="none" spc="0" dirty="0">
                          <a:ln>
                            <a:noFill/>
                          </a:ln>
                          <a:effectLst/>
                        </a:rPr>
                        <a:t>8.01</a:t>
                      </a:r>
                      <a:endParaRPr lang="en-US" sz="2400" b="0" cap="none" spc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89998" marR="89998" marT="44999" marB="44999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cap="none" spc="0" dirty="0">
                          <a:ln>
                            <a:noFill/>
                          </a:ln>
                          <a:effectLst/>
                        </a:rPr>
                        <a:t>7.99</a:t>
                      </a:r>
                      <a:endParaRPr lang="en-US" sz="2400" b="0" cap="none" spc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89998" marR="89998" marT="44999" marB="44999">
                    <a:lnL>
                      <a:noFill/>
                    </a:lnL>
                    <a:lnR>
                      <a:noFill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cap="none" spc="0" dirty="0">
                          <a:ln>
                            <a:noFill/>
                          </a:ln>
                          <a:effectLst/>
                        </a:rPr>
                        <a:t>5.77</a:t>
                      </a:r>
                      <a:endParaRPr lang="en-US" sz="2400" b="0" cap="none" spc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89998" marR="89998" marT="44999" marB="44999">
                    <a:lnL>
                      <a:noFill/>
                    </a:lnL>
                    <a:lnR>
                      <a:noFill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cap="none" spc="0" dirty="0">
                          <a:ln>
                            <a:noFill/>
                          </a:ln>
                          <a:effectLst/>
                        </a:rPr>
                        <a:t>6.44</a:t>
                      </a:r>
                      <a:endParaRPr lang="en-US" sz="2400" b="0" cap="none" spc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89998" marR="89998" marT="44999" marB="44999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99636"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cap="none" spc="0" dirty="0">
                          <a:ln>
                            <a:noFill/>
                          </a:ln>
                          <a:effectLst/>
                        </a:rPr>
                        <a:t>4.50</a:t>
                      </a:r>
                      <a:endParaRPr lang="en-US" sz="2400" b="0" cap="none" spc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89998" marR="89998" marT="44999" marB="44999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cap="none" spc="0" dirty="0">
                          <a:ln>
                            <a:noFill/>
                          </a:ln>
                          <a:effectLst/>
                        </a:rPr>
                        <a:t>3.11</a:t>
                      </a:r>
                      <a:endParaRPr lang="en-US" sz="2400" b="0" cap="none" spc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89998" marR="89998" marT="44999" marB="44999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cap="none" spc="0" dirty="0">
                          <a:ln>
                            <a:noFill/>
                          </a:ln>
                          <a:effectLst/>
                        </a:rPr>
                        <a:t>9.55</a:t>
                      </a:r>
                      <a:endParaRPr lang="en-US" sz="2400" b="0" cap="none" spc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89998" marR="89998" marT="44999" marB="44999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cap="none" spc="0" dirty="0">
                          <a:ln>
                            <a:noFill/>
                          </a:ln>
                          <a:effectLst/>
                        </a:rPr>
                        <a:t>1.12</a:t>
                      </a:r>
                      <a:endParaRPr lang="en-US" sz="2400" b="0" cap="none" spc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89998" marR="89998" marT="44999" marB="44999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95813"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cap="none" spc="0" dirty="0">
                          <a:ln>
                            <a:noFill/>
                          </a:ln>
                          <a:effectLst/>
                        </a:rPr>
                        <a:t>6.15</a:t>
                      </a:r>
                      <a:endParaRPr lang="en-US" sz="2400" b="0" cap="none" spc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89998" marR="89998" marT="44999" marB="44999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cap="none" spc="0" dirty="0">
                          <a:ln>
                            <a:noFill/>
                          </a:ln>
                          <a:effectLst/>
                        </a:rPr>
                        <a:t>8.00</a:t>
                      </a:r>
                      <a:endParaRPr lang="en-US" sz="2400" b="0" cap="none" spc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89998" marR="89998" marT="44999" marB="44999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cap="none" spc="0" dirty="0">
                          <a:ln>
                            <a:noFill/>
                          </a:ln>
                          <a:effectLst/>
                        </a:rPr>
                        <a:t>6.18</a:t>
                      </a:r>
                      <a:endParaRPr lang="en-US" sz="2400" b="0" cap="none" spc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89998" marR="89998" marT="44999" marB="44999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cap="none" spc="0" dirty="0">
                          <a:ln>
                            <a:noFill/>
                          </a:ln>
                          <a:effectLst/>
                        </a:rPr>
                        <a:t>5.65</a:t>
                      </a:r>
                      <a:endParaRPr lang="en-US" sz="2400" b="0" cap="none" spc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89998" marR="89998" marT="44999" marB="44999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72380"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cap="none" spc="0" dirty="0">
                          <a:ln>
                            <a:noFill/>
                          </a:ln>
                          <a:effectLst/>
                        </a:rPr>
                        <a:t>8.21</a:t>
                      </a:r>
                      <a:endParaRPr lang="en-US" sz="2400" b="0" cap="none" spc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89998" marR="89998" marT="44999" marB="44999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cap="none" spc="0" dirty="0">
                          <a:ln>
                            <a:noFill/>
                          </a:ln>
                          <a:effectLst/>
                        </a:rPr>
                        <a:t>2.16</a:t>
                      </a:r>
                      <a:endParaRPr lang="en-US" sz="2400" b="0" cap="none" spc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89998" marR="89998" marT="44999" marB="44999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cap="none" spc="0" dirty="0">
                          <a:ln>
                            <a:noFill/>
                          </a:ln>
                          <a:effectLst/>
                        </a:rPr>
                        <a:t>3.11*</a:t>
                      </a:r>
                      <a:endParaRPr lang="en-US" sz="2400" b="0" cap="none" spc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89998" marR="89998" marT="44999" marB="44999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cap="none" spc="0" dirty="0">
                          <a:ln>
                            <a:noFill/>
                          </a:ln>
                          <a:effectLst/>
                        </a:rPr>
                        <a:t>7.17</a:t>
                      </a:r>
                      <a:endParaRPr lang="en-US" sz="2400" b="0" cap="none" spc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89998" marR="89998" marT="44999" marB="44999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72380"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0" cap="none" spc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3.00</a:t>
                      </a:r>
                    </a:p>
                  </a:txBody>
                  <a:tcPr marL="89998" marR="89998" marT="44999" marB="44999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0" cap="none" spc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9.70</a:t>
                      </a:r>
                    </a:p>
                  </a:txBody>
                  <a:tcPr marL="89998" marR="89998" marT="44999" marB="44999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0" cap="none" spc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10.50</a:t>
                      </a:r>
                    </a:p>
                  </a:txBody>
                  <a:tcPr marL="89998" marR="89998" marT="44999" marB="44999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0" cap="none" spc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4.45</a:t>
                      </a:r>
                    </a:p>
                  </a:txBody>
                  <a:tcPr marL="89998" marR="89998" marT="44999" marB="44999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cxnSp>
        <p:nvCxnSpPr>
          <p:cNvPr id="21" name="Straight Connector 26">
            <a:extLst>
              <a:ext uri="{FF2B5EF4-FFF2-40B4-BE49-F238E27FC236}">
                <a16:creationId xmlns:a16="http://schemas.microsoft.com/office/drawing/2014/main" id="{E0934D3A-81A8-60D0-FBC5-1685033AC137}"/>
              </a:ext>
            </a:extLst>
          </p:cNvPr>
          <p:cNvCxnSpPr/>
          <p:nvPr/>
        </p:nvCxnSpPr>
        <p:spPr bwMode="auto">
          <a:xfrm>
            <a:off x="11376925" y="24223206"/>
            <a:ext cx="9615113" cy="0"/>
          </a:xfrm>
          <a:prstGeom prst="line">
            <a:avLst/>
          </a:prstGeom>
          <a:noFill/>
          <a:ln w="2540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sp>
        <p:nvSpPr>
          <p:cNvPr id="22" name="TextBox 27">
            <a:extLst>
              <a:ext uri="{FF2B5EF4-FFF2-40B4-BE49-F238E27FC236}">
                <a16:creationId xmlns:a16="http://schemas.microsoft.com/office/drawing/2014/main" id="{02FA663D-71FB-8471-4900-407533C4D055}"/>
              </a:ext>
            </a:extLst>
          </p:cNvPr>
          <p:cNvSpPr txBox="1"/>
          <p:nvPr/>
        </p:nvSpPr>
        <p:spPr>
          <a:xfrm>
            <a:off x="11336978" y="39397763"/>
            <a:ext cx="9674787" cy="454385"/>
          </a:xfrm>
          <a:prstGeom prst="rect">
            <a:avLst/>
          </a:prstGeom>
          <a:solidFill>
            <a:schemeClr val="bg1">
              <a:alpha val="42000"/>
            </a:schemeClr>
          </a:solidFill>
        </p:spPr>
        <p:txBody>
          <a:bodyPr>
            <a:spAutoFit/>
          </a:bodyPr>
          <a:lstStyle/>
          <a:p>
            <a:pPr>
              <a:spcBef>
                <a:spcPts val="591"/>
              </a:spcBef>
              <a:buClr>
                <a:schemeClr val="tx2"/>
              </a:buClr>
              <a:defRPr/>
            </a:pPr>
            <a:r>
              <a:rPr lang="en-US" sz="2362" i="1" dirty="0">
                <a:latin typeface="Arial" panose="020B0604020202020204" pitchFamily="34" charset="0"/>
                <a:cs typeface="Arial" panose="020B0604020202020204" pitchFamily="34" charset="0"/>
              </a:rPr>
              <a:t>表</a:t>
            </a:r>
            <a:r>
              <a:rPr lang="en-US" altLang="zh-CN" sz="2362" i="1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zh-CN" altLang="en-US" sz="2362" i="1" dirty="0">
                <a:latin typeface="Arial" panose="020B0604020202020204" pitchFamily="34" charset="0"/>
                <a:cs typeface="Arial" panose="020B0604020202020204" pitchFamily="34" charset="0"/>
              </a:rPr>
              <a:t>：</a:t>
            </a:r>
            <a:r>
              <a:rPr lang="en-US" altLang="zh-CN" sz="2362" i="1" dirty="0">
                <a:latin typeface="Arial" panose="020B0604020202020204" pitchFamily="34" charset="0"/>
                <a:cs typeface="Arial" panose="020B0604020202020204" pitchFamily="34" charset="0"/>
              </a:rPr>
              <a:t>XXX</a:t>
            </a:r>
            <a:endParaRPr lang="en-US" sz="2362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23" name="Chart Placeholder 14">
            <a:extLst>
              <a:ext uri="{FF2B5EF4-FFF2-40B4-BE49-F238E27FC236}">
                <a16:creationId xmlns:a16="http://schemas.microsoft.com/office/drawing/2014/main" id="{88B86138-6959-88C4-5CFE-2424DFEACA3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8105204"/>
              </p:ext>
            </p:extLst>
          </p:nvPr>
        </p:nvGraphicFramePr>
        <p:xfrm>
          <a:off x="11271698" y="27292787"/>
          <a:ext cx="10077833" cy="708181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  <p:cxnSp>
        <p:nvCxnSpPr>
          <p:cNvPr id="24" name="Straight Connector 30">
            <a:extLst>
              <a:ext uri="{FF2B5EF4-FFF2-40B4-BE49-F238E27FC236}">
                <a16:creationId xmlns:a16="http://schemas.microsoft.com/office/drawing/2014/main" id="{6A4D4975-5605-7C81-F8A7-48FB10333590}"/>
              </a:ext>
            </a:extLst>
          </p:cNvPr>
          <p:cNvCxnSpPr/>
          <p:nvPr/>
        </p:nvCxnSpPr>
        <p:spPr bwMode="auto">
          <a:xfrm>
            <a:off x="11340732" y="34829198"/>
            <a:ext cx="9674787" cy="0"/>
          </a:xfrm>
          <a:prstGeom prst="line">
            <a:avLst/>
          </a:prstGeom>
          <a:noFill/>
          <a:ln w="2540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sp>
        <p:nvSpPr>
          <p:cNvPr id="25" name="TextBox 32">
            <a:extLst>
              <a:ext uri="{FF2B5EF4-FFF2-40B4-BE49-F238E27FC236}">
                <a16:creationId xmlns:a16="http://schemas.microsoft.com/office/drawing/2014/main" id="{380C448F-BB08-1FA6-37EE-7E78C0DA1191}"/>
              </a:ext>
            </a:extLst>
          </p:cNvPr>
          <p:cNvSpPr txBox="1"/>
          <p:nvPr/>
        </p:nvSpPr>
        <p:spPr>
          <a:xfrm>
            <a:off x="11362020" y="24738245"/>
            <a:ext cx="9630019" cy="1191497"/>
          </a:xfrm>
          <a:prstGeom prst="rect">
            <a:avLst/>
          </a:prstGeom>
          <a:solidFill>
            <a:schemeClr val="bg1">
              <a:alpha val="63000"/>
            </a:schemeClr>
          </a:solidFill>
          <a:effectLst/>
        </p:spPr>
        <p:txBody>
          <a:bodyPr wrap="square">
            <a:spAutoFit/>
          </a:bodyPr>
          <a:lstStyle/>
          <a:p>
            <a:pPr>
              <a:spcBef>
                <a:spcPts val="1181"/>
              </a:spcBef>
              <a:spcAft>
                <a:spcPts val="787"/>
              </a:spcAft>
              <a:defRPr/>
            </a:pPr>
            <a:r>
              <a:rPr lang="en-US" sz="2756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XXX</a:t>
            </a:r>
          </a:p>
          <a:p>
            <a:pPr>
              <a:spcBef>
                <a:spcPts val="1181"/>
              </a:spcBef>
              <a:spcAft>
                <a:spcPts val="787"/>
              </a:spcAft>
              <a:defRPr/>
            </a:pPr>
            <a:r>
              <a:rPr lang="en-US" altLang="zh-CN" sz="2756" dirty="0">
                <a:latin typeface="Arial" panose="020B0604020202020204" pitchFamily="34" charset="0"/>
                <a:cs typeface="Arial" panose="020B0604020202020204" pitchFamily="34" charset="0"/>
              </a:rPr>
              <a:t>XXXXXX</a:t>
            </a:r>
            <a:endParaRPr lang="en-US" sz="2756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26" name="Picture Placeholder 11">
            <a:extLst>
              <a:ext uri="{FF2B5EF4-FFF2-40B4-BE49-F238E27FC236}">
                <a16:creationId xmlns:a16="http://schemas.microsoft.com/office/drawing/2014/main" id="{06B7A4F5-F079-6AAB-CFB1-07BCD48ABBA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63685423"/>
              </p:ext>
            </p:extLst>
          </p:nvPr>
        </p:nvGraphicFramePr>
        <p:xfrm>
          <a:off x="22230790" y="9969975"/>
          <a:ext cx="6866160" cy="522193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9" r:lo="rId10" r:qs="rId11" r:cs="rId12"/>
          </a:graphicData>
        </a:graphic>
      </p:graphicFrame>
      <p:sp>
        <p:nvSpPr>
          <p:cNvPr id="27" name="TextBox 35">
            <a:extLst>
              <a:ext uri="{FF2B5EF4-FFF2-40B4-BE49-F238E27FC236}">
                <a16:creationId xmlns:a16="http://schemas.microsoft.com/office/drawing/2014/main" id="{B55C554B-0B2C-3923-032E-370D8383BD80}"/>
              </a:ext>
            </a:extLst>
          </p:cNvPr>
          <p:cNvSpPr txBox="1"/>
          <p:nvPr/>
        </p:nvSpPr>
        <p:spPr>
          <a:xfrm>
            <a:off x="21991361" y="15586403"/>
            <a:ext cx="9637288" cy="1767935"/>
          </a:xfrm>
          <a:prstGeom prst="rect">
            <a:avLst/>
          </a:prstGeom>
          <a:solidFill>
            <a:schemeClr val="bg1">
              <a:alpha val="42000"/>
            </a:schemeClr>
          </a:solidFill>
        </p:spPr>
        <p:txBody>
          <a:bodyPr wrap="square">
            <a:spAutoFit/>
          </a:bodyPr>
          <a:lstStyle/>
          <a:p>
            <a:pPr>
              <a:lnSpc>
                <a:spcPts val="4527"/>
              </a:lnSpc>
              <a:defRPr/>
            </a:pPr>
            <a:r>
              <a:rPr lang="en-US" sz="2559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XXX</a:t>
            </a:r>
            <a:br>
              <a:rPr lang="en-US" sz="2756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zh-CN" sz="2756" dirty="0">
                <a:latin typeface="Arial" panose="020B0604020202020204" pitchFamily="34" charset="0"/>
                <a:cs typeface="Arial" panose="020B0604020202020204" pitchFamily="34" charset="0"/>
              </a:rPr>
              <a:t>XXX</a:t>
            </a:r>
          </a:p>
          <a:p>
            <a:pPr>
              <a:lnSpc>
                <a:spcPts val="4527"/>
              </a:lnSpc>
              <a:defRPr/>
            </a:pPr>
            <a:endParaRPr lang="en-US" sz="2756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" name="Freeform 37">
            <a:extLst>
              <a:ext uri="{FF2B5EF4-FFF2-40B4-BE49-F238E27FC236}">
                <a16:creationId xmlns:a16="http://schemas.microsoft.com/office/drawing/2014/main" id="{5EF189D9-E783-6B9F-5F56-420B9E28CA40}"/>
              </a:ext>
            </a:extLst>
          </p:cNvPr>
          <p:cNvSpPr/>
          <p:nvPr/>
        </p:nvSpPr>
        <p:spPr>
          <a:xfrm>
            <a:off x="28231316" y="11798847"/>
            <a:ext cx="243745" cy="1129663"/>
          </a:xfrm>
          <a:custGeom>
            <a:avLst/>
            <a:gdLst>
              <a:gd name="connsiteX0" fmla="*/ 336499 w 376733"/>
              <a:gd name="connsiteY0" fmla="*/ 0 h 1645920"/>
              <a:gd name="connsiteX1" fmla="*/ 0 w 376733"/>
              <a:gd name="connsiteY1" fmla="*/ 0 h 1645920"/>
              <a:gd name="connsiteX2" fmla="*/ 0 w 376733"/>
              <a:gd name="connsiteY2" fmla="*/ 1645920 h 1645920"/>
              <a:gd name="connsiteX3" fmla="*/ 376733 w 376733"/>
              <a:gd name="connsiteY3" fmla="*/ 1645920 h 1645920"/>
              <a:gd name="connsiteX4" fmla="*/ 376733 w 376733"/>
              <a:gd name="connsiteY4" fmla="*/ 1572768 h 1645920"/>
              <a:gd name="connsiteX5" fmla="*/ 65837 w 376733"/>
              <a:gd name="connsiteY5" fmla="*/ 1572768 h 1645920"/>
              <a:gd name="connsiteX6" fmla="*/ 65837 w 376733"/>
              <a:gd name="connsiteY6" fmla="*/ 58521 h 1645920"/>
              <a:gd name="connsiteX7" fmla="*/ 336499 w 376733"/>
              <a:gd name="connsiteY7" fmla="*/ 58521 h 1645920"/>
              <a:gd name="connsiteX8" fmla="*/ 336499 w 376733"/>
              <a:gd name="connsiteY8" fmla="*/ 0 h 1645920"/>
              <a:gd name="connsiteX0" fmla="*/ 336499 w 376733"/>
              <a:gd name="connsiteY0" fmla="*/ 0 h 1645920"/>
              <a:gd name="connsiteX1" fmla="*/ 0 w 376733"/>
              <a:gd name="connsiteY1" fmla="*/ 0 h 1645920"/>
              <a:gd name="connsiteX2" fmla="*/ 0 w 376733"/>
              <a:gd name="connsiteY2" fmla="*/ 1645920 h 1645920"/>
              <a:gd name="connsiteX3" fmla="*/ 376733 w 376733"/>
              <a:gd name="connsiteY3" fmla="*/ 1645920 h 1645920"/>
              <a:gd name="connsiteX4" fmla="*/ 376733 w 376733"/>
              <a:gd name="connsiteY4" fmla="*/ 1591056 h 1645920"/>
              <a:gd name="connsiteX5" fmla="*/ 65837 w 376733"/>
              <a:gd name="connsiteY5" fmla="*/ 1572768 h 1645920"/>
              <a:gd name="connsiteX6" fmla="*/ 65837 w 376733"/>
              <a:gd name="connsiteY6" fmla="*/ 58521 h 1645920"/>
              <a:gd name="connsiteX7" fmla="*/ 336499 w 376733"/>
              <a:gd name="connsiteY7" fmla="*/ 58521 h 1645920"/>
              <a:gd name="connsiteX8" fmla="*/ 336499 w 376733"/>
              <a:gd name="connsiteY8" fmla="*/ 0 h 1645920"/>
              <a:gd name="connsiteX0" fmla="*/ 336499 w 376733"/>
              <a:gd name="connsiteY0" fmla="*/ 0 h 1645920"/>
              <a:gd name="connsiteX1" fmla="*/ 0 w 376733"/>
              <a:gd name="connsiteY1" fmla="*/ 0 h 1645920"/>
              <a:gd name="connsiteX2" fmla="*/ 0 w 376733"/>
              <a:gd name="connsiteY2" fmla="*/ 1645920 h 1645920"/>
              <a:gd name="connsiteX3" fmla="*/ 376733 w 376733"/>
              <a:gd name="connsiteY3" fmla="*/ 1645920 h 1645920"/>
              <a:gd name="connsiteX4" fmla="*/ 376733 w 376733"/>
              <a:gd name="connsiteY4" fmla="*/ 1591056 h 1645920"/>
              <a:gd name="connsiteX5" fmla="*/ 65837 w 376733"/>
              <a:gd name="connsiteY5" fmla="*/ 1594713 h 1645920"/>
              <a:gd name="connsiteX6" fmla="*/ 65837 w 376733"/>
              <a:gd name="connsiteY6" fmla="*/ 58521 h 1645920"/>
              <a:gd name="connsiteX7" fmla="*/ 336499 w 376733"/>
              <a:gd name="connsiteY7" fmla="*/ 58521 h 1645920"/>
              <a:gd name="connsiteX8" fmla="*/ 336499 w 376733"/>
              <a:gd name="connsiteY8" fmla="*/ 0 h 1645920"/>
              <a:gd name="connsiteX0" fmla="*/ 336499 w 376733"/>
              <a:gd name="connsiteY0" fmla="*/ 0 h 1645920"/>
              <a:gd name="connsiteX1" fmla="*/ 0 w 376733"/>
              <a:gd name="connsiteY1" fmla="*/ 0 h 1645920"/>
              <a:gd name="connsiteX2" fmla="*/ 0 w 376733"/>
              <a:gd name="connsiteY2" fmla="*/ 1645920 h 1645920"/>
              <a:gd name="connsiteX3" fmla="*/ 376733 w 376733"/>
              <a:gd name="connsiteY3" fmla="*/ 1645920 h 1645920"/>
              <a:gd name="connsiteX4" fmla="*/ 376733 w 376733"/>
              <a:gd name="connsiteY4" fmla="*/ 1591056 h 1645920"/>
              <a:gd name="connsiteX5" fmla="*/ 65837 w 376733"/>
              <a:gd name="connsiteY5" fmla="*/ 1587397 h 1645920"/>
              <a:gd name="connsiteX6" fmla="*/ 65837 w 376733"/>
              <a:gd name="connsiteY6" fmla="*/ 58521 h 1645920"/>
              <a:gd name="connsiteX7" fmla="*/ 336499 w 376733"/>
              <a:gd name="connsiteY7" fmla="*/ 58521 h 1645920"/>
              <a:gd name="connsiteX8" fmla="*/ 336499 w 376733"/>
              <a:gd name="connsiteY8" fmla="*/ 0 h 1645920"/>
              <a:gd name="connsiteX0" fmla="*/ 336499 w 376733"/>
              <a:gd name="connsiteY0" fmla="*/ 0 h 1645920"/>
              <a:gd name="connsiteX1" fmla="*/ 0 w 376733"/>
              <a:gd name="connsiteY1" fmla="*/ 0 h 1645920"/>
              <a:gd name="connsiteX2" fmla="*/ 0 w 376733"/>
              <a:gd name="connsiteY2" fmla="*/ 1645920 h 1645920"/>
              <a:gd name="connsiteX3" fmla="*/ 376733 w 376733"/>
              <a:gd name="connsiteY3" fmla="*/ 1645920 h 1645920"/>
              <a:gd name="connsiteX4" fmla="*/ 376733 w 376733"/>
              <a:gd name="connsiteY4" fmla="*/ 1591056 h 1645920"/>
              <a:gd name="connsiteX5" fmla="*/ 65837 w 376733"/>
              <a:gd name="connsiteY5" fmla="*/ 1591055 h 1645920"/>
              <a:gd name="connsiteX6" fmla="*/ 65837 w 376733"/>
              <a:gd name="connsiteY6" fmla="*/ 58521 h 1645920"/>
              <a:gd name="connsiteX7" fmla="*/ 336499 w 376733"/>
              <a:gd name="connsiteY7" fmla="*/ 58521 h 1645920"/>
              <a:gd name="connsiteX8" fmla="*/ 336499 w 376733"/>
              <a:gd name="connsiteY8" fmla="*/ 0 h 1645920"/>
              <a:gd name="connsiteX0" fmla="*/ 336499 w 376733"/>
              <a:gd name="connsiteY0" fmla="*/ 0 h 1645920"/>
              <a:gd name="connsiteX1" fmla="*/ 0 w 376733"/>
              <a:gd name="connsiteY1" fmla="*/ 0 h 1645920"/>
              <a:gd name="connsiteX2" fmla="*/ 0 w 376733"/>
              <a:gd name="connsiteY2" fmla="*/ 1645920 h 1645920"/>
              <a:gd name="connsiteX3" fmla="*/ 376733 w 376733"/>
              <a:gd name="connsiteY3" fmla="*/ 1645920 h 1645920"/>
              <a:gd name="connsiteX4" fmla="*/ 376733 w 376733"/>
              <a:gd name="connsiteY4" fmla="*/ 1591056 h 1645920"/>
              <a:gd name="connsiteX5" fmla="*/ 71154 w 376733"/>
              <a:gd name="connsiteY5" fmla="*/ 1564474 h 1645920"/>
              <a:gd name="connsiteX6" fmla="*/ 65837 w 376733"/>
              <a:gd name="connsiteY6" fmla="*/ 58521 h 1645920"/>
              <a:gd name="connsiteX7" fmla="*/ 336499 w 376733"/>
              <a:gd name="connsiteY7" fmla="*/ 58521 h 1645920"/>
              <a:gd name="connsiteX8" fmla="*/ 336499 w 376733"/>
              <a:gd name="connsiteY8" fmla="*/ 0 h 1645920"/>
              <a:gd name="connsiteX0" fmla="*/ 336499 w 387365"/>
              <a:gd name="connsiteY0" fmla="*/ 0 h 1645920"/>
              <a:gd name="connsiteX1" fmla="*/ 0 w 387365"/>
              <a:gd name="connsiteY1" fmla="*/ 0 h 1645920"/>
              <a:gd name="connsiteX2" fmla="*/ 0 w 387365"/>
              <a:gd name="connsiteY2" fmla="*/ 1645920 h 1645920"/>
              <a:gd name="connsiteX3" fmla="*/ 376733 w 387365"/>
              <a:gd name="connsiteY3" fmla="*/ 1645920 h 1645920"/>
              <a:gd name="connsiteX4" fmla="*/ 387365 w 387365"/>
              <a:gd name="connsiteY4" fmla="*/ 1564475 h 1645920"/>
              <a:gd name="connsiteX5" fmla="*/ 71154 w 387365"/>
              <a:gd name="connsiteY5" fmla="*/ 1564474 h 1645920"/>
              <a:gd name="connsiteX6" fmla="*/ 65837 w 387365"/>
              <a:gd name="connsiteY6" fmla="*/ 58521 h 1645920"/>
              <a:gd name="connsiteX7" fmla="*/ 336499 w 387365"/>
              <a:gd name="connsiteY7" fmla="*/ 58521 h 1645920"/>
              <a:gd name="connsiteX8" fmla="*/ 336499 w 387365"/>
              <a:gd name="connsiteY8" fmla="*/ 0 h 1645920"/>
              <a:gd name="connsiteX0" fmla="*/ 336499 w 405611"/>
              <a:gd name="connsiteY0" fmla="*/ 0 h 1645920"/>
              <a:gd name="connsiteX1" fmla="*/ 0 w 405611"/>
              <a:gd name="connsiteY1" fmla="*/ 0 h 1645920"/>
              <a:gd name="connsiteX2" fmla="*/ 0 w 405611"/>
              <a:gd name="connsiteY2" fmla="*/ 1645920 h 1645920"/>
              <a:gd name="connsiteX3" fmla="*/ 376733 w 405611"/>
              <a:gd name="connsiteY3" fmla="*/ 1645920 h 1645920"/>
              <a:gd name="connsiteX4" fmla="*/ 387365 w 405611"/>
              <a:gd name="connsiteY4" fmla="*/ 1564475 h 1645920"/>
              <a:gd name="connsiteX5" fmla="*/ 71154 w 405611"/>
              <a:gd name="connsiteY5" fmla="*/ 1564474 h 1645920"/>
              <a:gd name="connsiteX6" fmla="*/ 65837 w 405611"/>
              <a:gd name="connsiteY6" fmla="*/ 58521 h 1645920"/>
              <a:gd name="connsiteX7" fmla="*/ 405611 w 405611"/>
              <a:gd name="connsiteY7" fmla="*/ 63838 h 1645920"/>
              <a:gd name="connsiteX8" fmla="*/ 336499 w 405611"/>
              <a:gd name="connsiteY8" fmla="*/ 0 h 1645920"/>
              <a:gd name="connsiteX0" fmla="*/ 400294 w 405611"/>
              <a:gd name="connsiteY0" fmla="*/ 0 h 1651236"/>
              <a:gd name="connsiteX1" fmla="*/ 0 w 405611"/>
              <a:gd name="connsiteY1" fmla="*/ 5316 h 1651236"/>
              <a:gd name="connsiteX2" fmla="*/ 0 w 405611"/>
              <a:gd name="connsiteY2" fmla="*/ 1651236 h 1651236"/>
              <a:gd name="connsiteX3" fmla="*/ 376733 w 405611"/>
              <a:gd name="connsiteY3" fmla="*/ 1651236 h 1651236"/>
              <a:gd name="connsiteX4" fmla="*/ 387365 w 405611"/>
              <a:gd name="connsiteY4" fmla="*/ 1569791 h 1651236"/>
              <a:gd name="connsiteX5" fmla="*/ 71154 w 405611"/>
              <a:gd name="connsiteY5" fmla="*/ 1569790 h 1651236"/>
              <a:gd name="connsiteX6" fmla="*/ 65837 w 405611"/>
              <a:gd name="connsiteY6" fmla="*/ 63837 h 1651236"/>
              <a:gd name="connsiteX7" fmla="*/ 405611 w 405611"/>
              <a:gd name="connsiteY7" fmla="*/ 69154 h 1651236"/>
              <a:gd name="connsiteX8" fmla="*/ 400294 w 405611"/>
              <a:gd name="connsiteY8" fmla="*/ 0 h 1651236"/>
              <a:gd name="connsiteX0" fmla="*/ 400294 w 405611"/>
              <a:gd name="connsiteY0" fmla="*/ 0 h 1651236"/>
              <a:gd name="connsiteX1" fmla="*/ 0 w 405611"/>
              <a:gd name="connsiteY1" fmla="*/ 5316 h 1651236"/>
              <a:gd name="connsiteX2" fmla="*/ 0 w 405611"/>
              <a:gd name="connsiteY2" fmla="*/ 1651236 h 1651236"/>
              <a:gd name="connsiteX3" fmla="*/ 403314 w 405611"/>
              <a:gd name="connsiteY3" fmla="*/ 1651236 h 1651236"/>
              <a:gd name="connsiteX4" fmla="*/ 387365 w 405611"/>
              <a:gd name="connsiteY4" fmla="*/ 1569791 h 1651236"/>
              <a:gd name="connsiteX5" fmla="*/ 71154 w 405611"/>
              <a:gd name="connsiteY5" fmla="*/ 1569790 h 1651236"/>
              <a:gd name="connsiteX6" fmla="*/ 65837 w 405611"/>
              <a:gd name="connsiteY6" fmla="*/ 63837 h 1651236"/>
              <a:gd name="connsiteX7" fmla="*/ 405611 w 405611"/>
              <a:gd name="connsiteY7" fmla="*/ 69154 h 1651236"/>
              <a:gd name="connsiteX8" fmla="*/ 400294 w 405611"/>
              <a:gd name="connsiteY8" fmla="*/ 0 h 1651236"/>
              <a:gd name="connsiteX0" fmla="*/ 400294 w 405611"/>
              <a:gd name="connsiteY0" fmla="*/ 0 h 1651236"/>
              <a:gd name="connsiteX1" fmla="*/ 0 w 405611"/>
              <a:gd name="connsiteY1" fmla="*/ 5316 h 1651236"/>
              <a:gd name="connsiteX2" fmla="*/ 0 w 405611"/>
              <a:gd name="connsiteY2" fmla="*/ 1651236 h 1651236"/>
              <a:gd name="connsiteX3" fmla="*/ 387439 w 405611"/>
              <a:gd name="connsiteY3" fmla="*/ 1644886 h 1651236"/>
              <a:gd name="connsiteX4" fmla="*/ 387365 w 405611"/>
              <a:gd name="connsiteY4" fmla="*/ 1569791 h 1651236"/>
              <a:gd name="connsiteX5" fmla="*/ 71154 w 405611"/>
              <a:gd name="connsiteY5" fmla="*/ 1569790 h 1651236"/>
              <a:gd name="connsiteX6" fmla="*/ 65837 w 405611"/>
              <a:gd name="connsiteY6" fmla="*/ 63837 h 1651236"/>
              <a:gd name="connsiteX7" fmla="*/ 405611 w 405611"/>
              <a:gd name="connsiteY7" fmla="*/ 69154 h 1651236"/>
              <a:gd name="connsiteX8" fmla="*/ 400294 w 405611"/>
              <a:gd name="connsiteY8" fmla="*/ 0 h 1651236"/>
              <a:gd name="connsiteX0" fmla="*/ 400294 w 405611"/>
              <a:gd name="connsiteY0" fmla="*/ 0 h 1651236"/>
              <a:gd name="connsiteX1" fmla="*/ 0 w 405611"/>
              <a:gd name="connsiteY1" fmla="*/ 5316 h 1651236"/>
              <a:gd name="connsiteX2" fmla="*/ 0 w 405611"/>
              <a:gd name="connsiteY2" fmla="*/ 1651236 h 1651236"/>
              <a:gd name="connsiteX3" fmla="*/ 387439 w 405611"/>
              <a:gd name="connsiteY3" fmla="*/ 1644886 h 1651236"/>
              <a:gd name="connsiteX4" fmla="*/ 371490 w 405611"/>
              <a:gd name="connsiteY4" fmla="*/ 1566616 h 1651236"/>
              <a:gd name="connsiteX5" fmla="*/ 71154 w 405611"/>
              <a:gd name="connsiteY5" fmla="*/ 1569790 h 1651236"/>
              <a:gd name="connsiteX6" fmla="*/ 65837 w 405611"/>
              <a:gd name="connsiteY6" fmla="*/ 63837 h 1651236"/>
              <a:gd name="connsiteX7" fmla="*/ 405611 w 405611"/>
              <a:gd name="connsiteY7" fmla="*/ 69154 h 1651236"/>
              <a:gd name="connsiteX8" fmla="*/ 400294 w 405611"/>
              <a:gd name="connsiteY8" fmla="*/ 0 h 1651236"/>
              <a:gd name="connsiteX0" fmla="*/ 400294 w 405611"/>
              <a:gd name="connsiteY0" fmla="*/ 0 h 1651236"/>
              <a:gd name="connsiteX1" fmla="*/ 0 w 405611"/>
              <a:gd name="connsiteY1" fmla="*/ 5316 h 1651236"/>
              <a:gd name="connsiteX2" fmla="*/ 0 w 405611"/>
              <a:gd name="connsiteY2" fmla="*/ 1651236 h 1651236"/>
              <a:gd name="connsiteX3" fmla="*/ 387439 w 405611"/>
              <a:gd name="connsiteY3" fmla="*/ 1644886 h 1651236"/>
              <a:gd name="connsiteX4" fmla="*/ 393715 w 405611"/>
              <a:gd name="connsiteY4" fmla="*/ 1566616 h 1651236"/>
              <a:gd name="connsiteX5" fmla="*/ 71154 w 405611"/>
              <a:gd name="connsiteY5" fmla="*/ 1569790 h 1651236"/>
              <a:gd name="connsiteX6" fmla="*/ 65837 w 405611"/>
              <a:gd name="connsiteY6" fmla="*/ 63837 h 1651236"/>
              <a:gd name="connsiteX7" fmla="*/ 405611 w 405611"/>
              <a:gd name="connsiteY7" fmla="*/ 69154 h 1651236"/>
              <a:gd name="connsiteX8" fmla="*/ 400294 w 405611"/>
              <a:gd name="connsiteY8" fmla="*/ 0 h 1651236"/>
              <a:gd name="connsiteX0" fmla="*/ 400294 w 405611"/>
              <a:gd name="connsiteY0" fmla="*/ 0 h 1651236"/>
              <a:gd name="connsiteX1" fmla="*/ 0 w 405611"/>
              <a:gd name="connsiteY1" fmla="*/ 5316 h 1651236"/>
              <a:gd name="connsiteX2" fmla="*/ 0 w 405611"/>
              <a:gd name="connsiteY2" fmla="*/ 1651236 h 1651236"/>
              <a:gd name="connsiteX3" fmla="*/ 387439 w 405611"/>
              <a:gd name="connsiteY3" fmla="*/ 1644886 h 1651236"/>
              <a:gd name="connsiteX4" fmla="*/ 393715 w 405611"/>
              <a:gd name="connsiteY4" fmla="*/ 1566616 h 1651236"/>
              <a:gd name="connsiteX5" fmla="*/ 71154 w 405611"/>
              <a:gd name="connsiteY5" fmla="*/ 1569790 h 1651236"/>
              <a:gd name="connsiteX6" fmla="*/ 65837 w 405611"/>
              <a:gd name="connsiteY6" fmla="*/ 63837 h 1651236"/>
              <a:gd name="connsiteX7" fmla="*/ 405611 w 405611"/>
              <a:gd name="connsiteY7" fmla="*/ 69154 h 1651236"/>
              <a:gd name="connsiteX8" fmla="*/ 400294 w 405611"/>
              <a:gd name="connsiteY8" fmla="*/ 0 h 1651236"/>
              <a:gd name="connsiteX0" fmla="*/ 400294 w 405611"/>
              <a:gd name="connsiteY0" fmla="*/ 0 h 1651236"/>
              <a:gd name="connsiteX1" fmla="*/ 0 w 405611"/>
              <a:gd name="connsiteY1" fmla="*/ 5316 h 1651236"/>
              <a:gd name="connsiteX2" fmla="*/ 0 w 405611"/>
              <a:gd name="connsiteY2" fmla="*/ 1651236 h 1651236"/>
              <a:gd name="connsiteX3" fmla="*/ 387439 w 405611"/>
              <a:gd name="connsiteY3" fmla="*/ 1644886 h 1651236"/>
              <a:gd name="connsiteX4" fmla="*/ 393715 w 405611"/>
              <a:gd name="connsiteY4" fmla="*/ 1566616 h 1651236"/>
              <a:gd name="connsiteX5" fmla="*/ 71154 w 405611"/>
              <a:gd name="connsiteY5" fmla="*/ 1569790 h 1651236"/>
              <a:gd name="connsiteX6" fmla="*/ 65837 w 405611"/>
              <a:gd name="connsiteY6" fmla="*/ 63837 h 1651236"/>
              <a:gd name="connsiteX7" fmla="*/ 405611 w 405611"/>
              <a:gd name="connsiteY7" fmla="*/ 69154 h 1651236"/>
              <a:gd name="connsiteX8" fmla="*/ 400294 w 405611"/>
              <a:gd name="connsiteY8" fmla="*/ 0 h 1651236"/>
              <a:gd name="connsiteX0" fmla="*/ 400294 w 405611"/>
              <a:gd name="connsiteY0" fmla="*/ 0 h 1651236"/>
              <a:gd name="connsiteX1" fmla="*/ 0 w 405611"/>
              <a:gd name="connsiteY1" fmla="*/ 5316 h 1651236"/>
              <a:gd name="connsiteX2" fmla="*/ 0 w 405611"/>
              <a:gd name="connsiteY2" fmla="*/ 1651236 h 1651236"/>
              <a:gd name="connsiteX3" fmla="*/ 387439 w 405611"/>
              <a:gd name="connsiteY3" fmla="*/ 1644886 h 1651236"/>
              <a:gd name="connsiteX4" fmla="*/ 387365 w 405611"/>
              <a:gd name="connsiteY4" fmla="*/ 1566616 h 1651236"/>
              <a:gd name="connsiteX5" fmla="*/ 71154 w 405611"/>
              <a:gd name="connsiteY5" fmla="*/ 1569790 h 1651236"/>
              <a:gd name="connsiteX6" fmla="*/ 65837 w 405611"/>
              <a:gd name="connsiteY6" fmla="*/ 63837 h 1651236"/>
              <a:gd name="connsiteX7" fmla="*/ 405611 w 405611"/>
              <a:gd name="connsiteY7" fmla="*/ 69154 h 1651236"/>
              <a:gd name="connsiteX8" fmla="*/ 400294 w 405611"/>
              <a:gd name="connsiteY8" fmla="*/ 0 h 1651236"/>
              <a:gd name="connsiteX0" fmla="*/ 400294 w 405611"/>
              <a:gd name="connsiteY0" fmla="*/ 0 h 1644886"/>
              <a:gd name="connsiteX1" fmla="*/ 0 w 405611"/>
              <a:gd name="connsiteY1" fmla="*/ 5316 h 1644886"/>
              <a:gd name="connsiteX2" fmla="*/ 0 w 405611"/>
              <a:gd name="connsiteY2" fmla="*/ 1644886 h 1644886"/>
              <a:gd name="connsiteX3" fmla="*/ 387439 w 405611"/>
              <a:gd name="connsiteY3" fmla="*/ 1644886 h 1644886"/>
              <a:gd name="connsiteX4" fmla="*/ 387365 w 405611"/>
              <a:gd name="connsiteY4" fmla="*/ 1566616 h 1644886"/>
              <a:gd name="connsiteX5" fmla="*/ 71154 w 405611"/>
              <a:gd name="connsiteY5" fmla="*/ 1569790 h 1644886"/>
              <a:gd name="connsiteX6" fmla="*/ 65837 w 405611"/>
              <a:gd name="connsiteY6" fmla="*/ 63837 h 1644886"/>
              <a:gd name="connsiteX7" fmla="*/ 405611 w 405611"/>
              <a:gd name="connsiteY7" fmla="*/ 69154 h 1644886"/>
              <a:gd name="connsiteX8" fmla="*/ 400294 w 405611"/>
              <a:gd name="connsiteY8" fmla="*/ 0 h 1644886"/>
              <a:gd name="connsiteX0" fmla="*/ 400294 w 400294"/>
              <a:gd name="connsiteY0" fmla="*/ 0 h 1644886"/>
              <a:gd name="connsiteX1" fmla="*/ 0 w 400294"/>
              <a:gd name="connsiteY1" fmla="*/ 5316 h 1644886"/>
              <a:gd name="connsiteX2" fmla="*/ 0 w 400294"/>
              <a:gd name="connsiteY2" fmla="*/ 1644886 h 1644886"/>
              <a:gd name="connsiteX3" fmla="*/ 387439 w 400294"/>
              <a:gd name="connsiteY3" fmla="*/ 1644886 h 1644886"/>
              <a:gd name="connsiteX4" fmla="*/ 387365 w 400294"/>
              <a:gd name="connsiteY4" fmla="*/ 1566616 h 1644886"/>
              <a:gd name="connsiteX5" fmla="*/ 71154 w 400294"/>
              <a:gd name="connsiteY5" fmla="*/ 1569790 h 1644886"/>
              <a:gd name="connsiteX6" fmla="*/ 65837 w 400294"/>
              <a:gd name="connsiteY6" fmla="*/ 63837 h 1644886"/>
              <a:gd name="connsiteX7" fmla="*/ 386561 w 400294"/>
              <a:gd name="connsiteY7" fmla="*/ 78679 h 1644886"/>
              <a:gd name="connsiteX8" fmla="*/ 400294 w 400294"/>
              <a:gd name="connsiteY8" fmla="*/ 0 h 1644886"/>
              <a:gd name="connsiteX0" fmla="*/ 384419 w 387439"/>
              <a:gd name="connsiteY0" fmla="*/ 0 h 1641711"/>
              <a:gd name="connsiteX1" fmla="*/ 0 w 387439"/>
              <a:gd name="connsiteY1" fmla="*/ 2141 h 1641711"/>
              <a:gd name="connsiteX2" fmla="*/ 0 w 387439"/>
              <a:gd name="connsiteY2" fmla="*/ 1641711 h 1641711"/>
              <a:gd name="connsiteX3" fmla="*/ 387439 w 387439"/>
              <a:gd name="connsiteY3" fmla="*/ 1641711 h 1641711"/>
              <a:gd name="connsiteX4" fmla="*/ 387365 w 387439"/>
              <a:gd name="connsiteY4" fmla="*/ 1563441 h 1641711"/>
              <a:gd name="connsiteX5" fmla="*/ 71154 w 387439"/>
              <a:gd name="connsiteY5" fmla="*/ 1566615 h 1641711"/>
              <a:gd name="connsiteX6" fmla="*/ 65837 w 387439"/>
              <a:gd name="connsiteY6" fmla="*/ 60662 h 1641711"/>
              <a:gd name="connsiteX7" fmla="*/ 386561 w 387439"/>
              <a:gd name="connsiteY7" fmla="*/ 75504 h 1641711"/>
              <a:gd name="connsiteX8" fmla="*/ 384419 w 387439"/>
              <a:gd name="connsiteY8" fmla="*/ 0 h 1641711"/>
              <a:gd name="connsiteX0" fmla="*/ 384419 w 387439"/>
              <a:gd name="connsiteY0" fmla="*/ 0 h 1641711"/>
              <a:gd name="connsiteX1" fmla="*/ 0 w 387439"/>
              <a:gd name="connsiteY1" fmla="*/ 2141 h 1641711"/>
              <a:gd name="connsiteX2" fmla="*/ 0 w 387439"/>
              <a:gd name="connsiteY2" fmla="*/ 1641711 h 1641711"/>
              <a:gd name="connsiteX3" fmla="*/ 387439 w 387439"/>
              <a:gd name="connsiteY3" fmla="*/ 1641711 h 1641711"/>
              <a:gd name="connsiteX4" fmla="*/ 387365 w 387439"/>
              <a:gd name="connsiteY4" fmla="*/ 1563441 h 1641711"/>
              <a:gd name="connsiteX5" fmla="*/ 71154 w 387439"/>
              <a:gd name="connsiteY5" fmla="*/ 1566615 h 1641711"/>
              <a:gd name="connsiteX6" fmla="*/ 65837 w 387439"/>
              <a:gd name="connsiteY6" fmla="*/ 76537 h 1641711"/>
              <a:gd name="connsiteX7" fmla="*/ 386561 w 387439"/>
              <a:gd name="connsiteY7" fmla="*/ 75504 h 1641711"/>
              <a:gd name="connsiteX8" fmla="*/ 384419 w 387439"/>
              <a:gd name="connsiteY8" fmla="*/ 0 h 1641711"/>
              <a:gd name="connsiteX0" fmla="*/ 384419 w 387439"/>
              <a:gd name="connsiteY0" fmla="*/ 0 h 1641711"/>
              <a:gd name="connsiteX1" fmla="*/ 0 w 387439"/>
              <a:gd name="connsiteY1" fmla="*/ 2141 h 1641711"/>
              <a:gd name="connsiteX2" fmla="*/ 0 w 387439"/>
              <a:gd name="connsiteY2" fmla="*/ 1641711 h 1641711"/>
              <a:gd name="connsiteX3" fmla="*/ 387439 w 387439"/>
              <a:gd name="connsiteY3" fmla="*/ 1641711 h 1641711"/>
              <a:gd name="connsiteX4" fmla="*/ 387365 w 387439"/>
              <a:gd name="connsiteY4" fmla="*/ 1563441 h 1641711"/>
              <a:gd name="connsiteX5" fmla="*/ 71154 w 387439"/>
              <a:gd name="connsiteY5" fmla="*/ 1566615 h 1641711"/>
              <a:gd name="connsiteX6" fmla="*/ 65837 w 387439"/>
              <a:gd name="connsiteY6" fmla="*/ 76537 h 1641711"/>
              <a:gd name="connsiteX7" fmla="*/ 386561 w 387439"/>
              <a:gd name="connsiteY7" fmla="*/ 75504 h 1641711"/>
              <a:gd name="connsiteX8" fmla="*/ 384419 w 387439"/>
              <a:gd name="connsiteY8" fmla="*/ 0 h 1641711"/>
              <a:gd name="connsiteX0" fmla="*/ 384419 w 387439"/>
              <a:gd name="connsiteY0" fmla="*/ 0 h 1641711"/>
              <a:gd name="connsiteX1" fmla="*/ 0 w 387439"/>
              <a:gd name="connsiteY1" fmla="*/ 2141 h 1641711"/>
              <a:gd name="connsiteX2" fmla="*/ 0 w 387439"/>
              <a:gd name="connsiteY2" fmla="*/ 1641711 h 1641711"/>
              <a:gd name="connsiteX3" fmla="*/ 387439 w 387439"/>
              <a:gd name="connsiteY3" fmla="*/ 1641711 h 1641711"/>
              <a:gd name="connsiteX4" fmla="*/ 387365 w 387439"/>
              <a:gd name="connsiteY4" fmla="*/ 1563441 h 1641711"/>
              <a:gd name="connsiteX5" fmla="*/ 71154 w 387439"/>
              <a:gd name="connsiteY5" fmla="*/ 1566615 h 1641711"/>
              <a:gd name="connsiteX6" fmla="*/ 65837 w 387439"/>
              <a:gd name="connsiteY6" fmla="*/ 76537 h 1641711"/>
              <a:gd name="connsiteX7" fmla="*/ 386561 w 387439"/>
              <a:gd name="connsiteY7" fmla="*/ 75504 h 1641711"/>
              <a:gd name="connsiteX8" fmla="*/ 384419 w 387439"/>
              <a:gd name="connsiteY8" fmla="*/ 0 h 1641711"/>
              <a:gd name="connsiteX0" fmla="*/ 384419 w 414236"/>
              <a:gd name="connsiteY0" fmla="*/ 0 h 1641711"/>
              <a:gd name="connsiteX1" fmla="*/ 0 w 414236"/>
              <a:gd name="connsiteY1" fmla="*/ 2141 h 1641711"/>
              <a:gd name="connsiteX2" fmla="*/ 0 w 414236"/>
              <a:gd name="connsiteY2" fmla="*/ 1641711 h 1641711"/>
              <a:gd name="connsiteX3" fmla="*/ 387439 w 414236"/>
              <a:gd name="connsiteY3" fmla="*/ 1641711 h 1641711"/>
              <a:gd name="connsiteX4" fmla="*/ 379172 w 414236"/>
              <a:gd name="connsiteY4" fmla="*/ 1600163 h 1641711"/>
              <a:gd name="connsiteX5" fmla="*/ 387365 w 414236"/>
              <a:gd name="connsiteY5" fmla="*/ 1563441 h 1641711"/>
              <a:gd name="connsiteX6" fmla="*/ 71154 w 414236"/>
              <a:gd name="connsiteY6" fmla="*/ 1566615 h 1641711"/>
              <a:gd name="connsiteX7" fmla="*/ 65837 w 414236"/>
              <a:gd name="connsiteY7" fmla="*/ 76537 h 1641711"/>
              <a:gd name="connsiteX8" fmla="*/ 386561 w 414236"/>
              <a:gd name="connsiteY8" fmla="*/ 75504 h 1641711"/>
              <a:gd name="connsiteX9" fmla="*/ 384419 w 414236"/>
              <a:gd name="connsiteY9" fmla="*/ 0 h 1641711"/>
              <a:gd name="connsiteX0" fmla="*/ 384419 w 431494"/>
              <a:gd name="connsiteY0" fmla="*/ 0 h 1641711"/>
              <a:gd name="connsiteX1" fmla="*/ 0 w 431494"/>
              <a:gd name="connsiteY1" fmla="*/ 2141 h 1641711"/>
              <a:gd name="connsiteX2" fmla="*/ 0 w 431494"/>
              <a:gd name="connsiteY2" fmla="*/ 1641711 h 1641711"/>
              <a:gd name="connsiteX3" fmla="*/ 387439 w 431494"/>
              <a:gd name="connsiteY3" fmla="*/ 1641711 h 1641711"/>
              <a:gd name="connsiteX4" fmla="*/ 387365 w 431494"/>
              <a:gd name="connsiteY4" fmla="*/ 1563441 h 1641711"/>
              <a:gd name="connsiteX5" fmla="*/ 71154 w 431494"/>
              <a:gd name="connsiteY5" fmla="*/ 1566615 h 1641711"/>
              <a:gd name="connsiteX6" fmla="*/ 65837 w 431494"/>
              <a:gd name="connsiteY6" fmla="*/ 76537 h 1641711"/>
              <a:gd name="connsiteX7" fmla="*/ 386561 w 431494"/>
              <a:gd name="connsiteY7" fmla="*/ 75504 h 1641711"/>
              <a:gd name="connsiteX8" fmla="*/ 384419 w 431494"/>
              <a:gd name="connsiteY8" fmla="*/ 0 h 1641711"/>
              <a:gd name="connsiteX0" fmla="*/ 384419 w 409039"/>
              <a:gd name="connsiteY0" fmla="*/ 0 h 1642067"/>
              <a:gd name="connsiteX1" fmla="*/ 0 w 409039"/>
              <a:gd name="connsiteY1" fmla="*/ 2141 h 1642067"/>
              <a:gd name="connsiteX2" fmla="*/ 0 w 409039"/>
              <a:gd name="connsiteY2" fmla="*/ 1641711 h 1642067"/>
              <a:gd name="connsiteX3" fmla="*/ 387439 w 409039"/>
              <a:gd name="connsiteY3" fmla="*/ 1641711 h 1642067"/>
              <a:gd name="connsiteX4" fmla="*/ 387365 w 409039"/>
              <a:gd name="connsiteY4" fmla="*/ 1563441 h 1642067"/>
              <a:gd name="connsiteX5" fmla="*/ 71154 w 409039"/>
              <a:gd name="connsiteY5" fmla="*/ 1566615 h 1642067"/>
              <a:gd name="connsiteX6" fmla="*/ 65837 w 409039"/>
              <a:gd name="connsiteY6" fmla="*/ 76537 h 1642067"/>
              <a:gd name="connsiteX7" fmla="*/ 386561 w 409039"/>
              <a:gd name="connsiteY7" fmla="*/ 75504 h 1642067"/>
              <a:gd name="connsiteX8" fmla="*/ 384419 w 409039"/>
              <a:gd name="connsiteY8" fmla="*/ 0 h 1642067"/>
              <a:gd name="connsiteX0" fmla="*/ 384419 w 410804"/>
              <a:gd name="connsiteY0" fmla="*/ 0 h 1641711"/>
              <a:gd name="connsiteX1" fmla="*/ 0 w 410804"/>
              <a:gd name="connsiteY1" fmla="*/ 2141 h 1641711"/>
              <a:gd name="connsiteX2" fmla="*/ 0 w 410804"/>
              <a:gd name="connsiteY2" fmla="*/ 1641711 h 1641711"/>
              <a:gd name="connsiteX3" fmla="*/ 387439 w 410804"/>
              <a:gd name="connsiteY3" fmla="*/ 1641711 h 1641711"/>
              <a:gd name="connsiteX4" fmla="*/ 387365 w 410804"/>
              <a:gd name="connsiteY4" fmla="*/ 1563441 h 1641711"/>
              <a:gd name="connsiteX5" fmla="*/ 71154 w 410804"/>
              <a:gd name="connsiteY5" fmla="*/ 1566615 h 1641711"/>
              <a:gd name="connsiteX6" fmla="*/ 65837 w 410804"/>
              <a:gd name="connsiteY6" fmla="*/ 76537 h 1641711"/>
              <a:gd name="connsiteX7" fmla="*/ 386561 w 410804"/>
              <a:gd name="connsiteY7" fmla="*/ 75504 h 1641711"/>
              <a:gd name="connsiteX8" fmla="*/ 384419 w 410804"/>
              <a:gd name="connsiteY8" fmla="*/ 0 h 1641711"/>
              <a:gd name="connsiteX0" fmla="*/ 384419 w 387439"/>
              <a:gd name="connsiteY0" fmla="*/ 0 h 1641711"/>
              <a:gd name="connsiteX1" fmla="*/ 0 w 387439"/>
              <a:gd name="connsiteY1" fmla="*/ 2141 h 1641711"/>
              <a:gd name="connsiteX2" fmla="*/ 0 w 387439"/>
              <a:gd name="connsiteY2" fmla="*/ 1641711 h 1641711"/>
              <a:gd name="connsiteX3" fmla="*/ 387439 w 387439"/>
              <a:gd name="connsiteY3" fmla="*/ 1641711 h 1641711"/>
              <a:gd name="connsiteX4" fmla="*/ 387365 w 387439"/>
              <a:gd name="connsiteY4" fmla="*/ 1563441 h 1641711"/>
              <a:gd name="connsiteX5" fmla="*/ 71154 w 387439"/>
              <a:gd name="connsiteY5" fmla="*/ 1566615 h 1641711"/>
              <a:gd name="connsiteX6" fmla="*/ 65837 w 387439"/>
              <a:gd name="connsiteY6" fmla="*/ 76537 h 1641711"/>
              <a:gd name="connsiteX7" fmla="*/ 386561 w 387439"/>
              <a:gd name="connsiteY7" fmla="*/ 75504 h 1641711"/>
              <a:gd name="connsiteX8" fmla="*/ 384419 w 387439"/>
              <a:gd name="connsiteY8" fmla="*/ 0 h 1641711"/>
              <a:gd name="connsiteX0" fmla="*/ 384419 w 387439"/>
              <a:gd name="connsiteY0" fmla="*/ 0 h 1641711"/>
              <a:gd name="connsiteX1" fmla="*/ 0 w 387439"/>
              <a:gd name="connsiteY1" fmla="*/ 2141 h 1641711"/>
              <a:gd name="connsiteX2" fmla="*/ 0 w 387439"/>
              <a:gd name="connsiteY2" fmla="*/ 1641711 h 1641711"/>
              <a:gd name="connsiteX3" fmla="*/ 387439 w 387439"/>
              <a:gd name="connsiteY3" fmla="*/ 1641711 h 1641711"/>
              <a:gd name="connsiteX4" fmla="*/ 387365 w 387439"/>
              <a:gd name="connsiteY4" fmla="*/ 1563441 h 1641711"/>
              <a:gd name="connsiteX5" fmla="*/ 71154 w 387439"/>
              <a:gd name="connsiteY5" fmla="*/ 1566615 h 1641711"/>
              <a:gd name="connsiteX6" fmla="*/ 65837 w 387439"/>
              <a:gd name="connsiteY6" fmla="*/ 76537 h 1641711"/>
              <a:gd name="connsiteX7" fmla="*/ 386561 w 387439"/>
              <a:gd name="connsiteY7" fmla="*/ 75504 h 1641711"/>
              <a:gd name="connsiteX8" fmla="*/ 384419 w 387439"/>
              <a:gd name="connsiteY8" fmla="*/ 0 h 1641711"/>
              <a:gd name="connsiteX0" fmla="*/ 384419 w 387439"/>
              <a:gd name="connsiteY0" fmla="*/ 0 h 1641711"/>
              <a:gd name="connsiteX1" fmla="*/ 0 w 387439"/>
              <a:gd name="connsiteY1" fmla="*/ 2141 h 1641711"/>
              <a:gd name="connsiteX2" fmla="*/ 0 w 387439"/>
              <a:gd name="connsiteY2" fmla="*/ 1641711 h 1641711"/>
              <a:gd name="connsiteX3" fmla="*/ 387439 w 387439"/>
              <a:gd name="connsiteY3" fmla="*/ 1641711 h 1641711"/>
              <a:gd name="connsiteX4" fmla="*/ 387365 w 387439"/>
              <a:gd name="connsiteY4" fmla="*/ 1563441 h 1641711"/>
              <a:gd name="connsiteX5" fmla="*/ 71154 w 387439"/>
              <a:gd name="connsiteY5" fmla="*/ 1566615 h 1641711"/>
              <a:gd name="connsiteX6" fmla="*/ 65837 w 387439"/>
              <a:gd name="connsiteY6" fmla="*/ 76537 h 1641711"/>
              <a:gd name="connsiteX7" fmla="*/ 386561 w 387439"/>
              <a:gd name="connsiteY7" fmla="*/ 75504 h 1641711"/>
              <a:gd name="connsiteX8" fmla="*/ 384419 w 387439"/>
              <a:gd name="connsiteY8" fmla="*/ 0 h 1641711"/>
              <a:gd name="connsiteX0" fmla="*/ 384419 w 387439"/>
              <a:gd name="connsiteY0" fmla="*/ 0 h 1641711"/>
              <a:gd name="connsiteX1" fmla="*/ 0 w 387439"/>
              <a:gd name="connsiteY1" fmla="*/ 2141 h 1641711"/>
              <a:gd name="connsiteX2" fmla="*/ 0 w 387439"/>
              <a:gd name="connsiteY2" fmla="*/ 1641711 h 1641711"/>
              <a:gd name="connsiteX3" fmla="*/ 387439 w 387439"/>
              <a:gd name="connsiteY3" fmla="*/ 1641711 h 1641711"/>
              <a:gd name="connsiteX4" fmla="*/ 387365 w 387439"/>
              <a:gd name="connsiteY4" fmla="*/ 1563441 h 1641711"/>
              <a:gd name="connsiteX5" fmla="*/ 71154 w 387439"/>
              <a:gd name="connsiteY5" fmla="*/ 1566615 h 1641711"/>
              <a:gd name="connsiteX6" fmla="*/ 65837 w 387439"/>
              <a:gd name="connsiteY6" fmla="*/ 76537 h 1641711"/>
              <a:gd name="connsiteX7" fmla="*/ 386561 w 387439"/>
              <a:gd name="connsiteY7" fmla="*/ 75504 h 1641711"/>
              <a:gd name="connsiteX8" fmla="*/ 384419 w 387439"/>
              <a:gd name="connsiteY8" fmla="*/ 0 h 1641711"/>
              <a:gd name="connsiteX0" fmla="*/ 384419 w 387439"/>
              <a:gd name="connsiteY0" fmla="*/ 0 h 1641711"/>
              <a:gd name="connsiteX1" fmla="*/ 0 w 387439"/>
              <a:gd name="connsiteY1" fmla="*/ 2141 h 1641711"/>
              <a:gd name="connsiteX2" fmla="*/ 0 w 387439"/>
              <a:gd name="connsiteY2" fmla="*/ 1641711 h 1641711"/>
              <a:gd name="connsiteX3" fmla="*/ 387439 w 387439"/>
              <a:gd name="connsiteY3" fmla="*/ 1641711 h 1641711"/>
              <a:gd name="connsiteX4" fmla="*/ 387365 w 387439"/>
              <a:gd name="connsiteY4" fmla="*/ 1563441 h 1641711"/>
              <a:gd name="connsiteX5" fmla="*/ 71154 w 387439"/>
              <a:gd name="connsiteY5" fmla="*/ 1566615 h 1641711"/>
              <a:gd name="connsiteX6" fmla="*/ 65837 w 387439"/>
              <a:gd name="connsiteY6" fmla="*/ 76537 h 1641711"/>
              <a:gd name="connsiteX7" fmla="*/ 386561 w 387439"/>
              <a:gd name="connsiteY7" fmla="*/ 75504 h 1641711"/>
              <a:gd name="connsiteX8" fmla="*/ 384419 w 387439"/>
              <a:gd name="connsiteY8" fmla="*/ 0 h 1641711"/>
              <a:gd name="connsiteX0" fmla="*/ 384419 w 387439"/>
              <a:gd name="connsiteY0" fmla="*/ 0 h 1641711"/>
              <a:gd name="connsiteX1" fmla="*/ 0 w 387439"/>
              <a:gd name="connsiteY1" fmla="*/ 2141 h 1641711"/>
              <a:gd name="connsiteX2" fmla="*/ 0 w 387439"/>
              <a:gd name="connsiteY2" fmla="*/ 1641711 h 1641711"/>
              <a:gd name="connsiteX3" fmla="*/ 387439 w 387439"/>
              <a:gd name="connsiteY3" fmla="*/ 1641711 h 1641711"/>
              <a:gd name="connsiteX4" fmla="*/ 387365 w 387439"/>
              <a:gd name="connsiteY4" fmla="*/ 1563441 h 1641711"/>
              <a:gd name="connsiteX5" fmla="*/ 71154 w 387439"/>
              <a:gd name="connsiteY5" fmla="*/ 1566615 h 1641711"/>
              <a:gd name="connsiteX6" fmla="*/ 65837 w 387439"/>
              <a:gd name="connsiteY6" fmla="*/ 76537 h 1641711"/>
              <a:gd name="connsiteX7" fmla="*/ 386561 w 387439"/>
              <a:gd name="connsiteY7" fmla="*/ 75504 h 1641711"/>
              <a:gd name="connsiteX8" fmla="*/ 384419 w 387439"/>
              <a:gd name="connsiteY8" fmla="*/ 0 h 1641711"/>
              <a:gd name="connsiteX0" fmla="*/ 384419 w 387439"/>
              <a:gd name="connsiteY0" fmla="*/ 0 h 1641711"/>
              <a:gd name="connsiteX1" fmla="*/ 0 w 387439"/>
              <a:gd name="connsiteY1" fmla="*/ 2141 h 1641711"/>
              <a:gd name="connsiteX2" fmla="*/ 0 w 387439"/>
              <a:gd name="connsiteY2" fmla="*/ 1641711 h 1641711"/>
              <a:gd name="connsiteX3" fmla="*/ 387439 w 387439"/>
              <a:gd name="connsiteY3" fmla="*/ 1641711 h 1641711"/>
              <a:gd name="connsiteX4" fmla="*/ 387365 w 387439"/>
              <a:gd name="connsiteY4" fmla="*/ 1563441 h 1641711"/>
              <a:gd name="connsiteX5" fmla="*/ 71154 w 387439"/>
              <a:gd name="connsiteY5" fmla="*/ 1566615 h 1641711"/>
              <a:gd name="connsiteX6" fmla="*/ 65837 w 387439"/>
              <a:gd name="connsiteY6" fmla="*/ 76537 h 1641711"/>
              <a:gd name="connsiteX7" fmla="*/ 386561 w 387439"/>
              <a:gd name="connsiteY7" fmla="*/ 75504 h 1641711"/>
              <a:gd name="connsiteX8" fmla="*/ 384419 w 387439"/>
              <a:gd name="connsiteY8" fmla="*/ 0 h 1641711"/>
              <a:gd name="connsiteX0" fmla="*/ 400294 w 400294"/>
              <a:gd name="connsiteY0" fmla="*/ 0 h 1644886"/>
              <a:gd name="connsiteX1" fmla="*/ 0 w 400294"/>
              <a:gd name="connsiteY1" fmla="*/ 5316 h 1644886"/>
              <a:gd name="connsiteX2" fmla="*/ 0 w 400294"/>
              <a:gd name="connsiteY2" fmla="*/ 1644886 h 1644886"/>
              <a:gd name="connsiteX3" fmla="*/ 387439 w 400294"/>
              <a:gd name="connsiteY3" fmla="*/ 1644886 h 1644886"/>
              <a:gd name="connsiteX4" fmla="*/ 387365 w 400294"/>
              <a:gd name="connsiteY4" fmla="*/ 1566616 h 1644886"/>
              <a:gd name="connsiteX5" fmla="*/ 71154 w 400294"/>
              <a:gd name="connsiteY5" fmla="*/ 1569790 h 1644886"/>
              <a:gd name="connsiteX6" fmla="*/ 65837 w 400294"/>
              <a:gd name="connsiteY6" fmla="*/ 79712 h 1644886"/>
              <a:gd name="connsiteX7" fmla="*/ 386561 w 400294"/>
              <a:gd name="connsiteY7" fmla="*/ 78679 h 1644886"/>
              <a:gd name="connsiteX8" fmla="*/ 400294 w 400294"/>
              <a:gd name="connsiteY8" fmla="*/ 0 h 1644886"/>
              <a:gd name="connsiteX0" fmla="*/ 378069 w 387439"/>
              <a:gd name="connsiteY0" fmla="*/ 0 h 1641711"/>
              <a:gd name="connsiteX1" fmla="*/ 0 w 387439"/>
              <a:gd name="connsiteY1" fmla="*/ 2141 h 1641711"/>
              <a:gd name="connsiteX2" fmla="*/ 0 w 387439"/>
              <a:gd name="connsiteY2" fmla="*/ 1641711 h 1641711"/>
              <a:gd name="connsiteX3" fmla="*/ 387439 w 387439"/>
              <a:gd name="connsiteY3" fmla="*/ 1641711 h 1641711"/>
              <a:gd name="connsiteX4" fmla="*/ 387365 w 387439"/>
              <a:gd name="connsiteY4" fmla="*/ 1563441 h 1641711"/>
              <a:gd name="connsiteX5" fmla="*/ 71154 w 387439"/>
              <a:gd name="connsiteY5" fmla="*/ 1566615 h 1641711"/>
              <a:gd name="connsiteX6" fmla="*/ 65837 w 387439"/>
              <a:gd name="connsiteY6" fmla="*/ 76537 h 1641711"/>
              <a:gd name="connsiteX7" fmla="*/ 386561 w 387439"/>
              <a:gd name="connsiteY7" fmla="*/ 75504 h 1641711"/>
              <a:gd name="connsiteX8" fmla="*/ 378069 w 387439"/>
              <a:gd name="connsiteY8" fmla="*/ 0 h 1641711"/>
              <a:gd name="connsiteX0" fmla="*/ 384419 w 387439"/>
              <a:gd name="connsiteY0" fmla="*/ 0 h 1641711"/>
              <a:gd name="connsiteX1" fmla="*/ 0 w 387439"/>
              <a:gd name="connsiteY1" fmla="*/ 2141 h 1641711"/>
              <a:gd name="connsiteX2" fmla="*/ 0 w 387439"/>
              <a:gd name="connsiteY2" fmla="*/ 1641711 h 1641711"/>
              <a:gd name="connsiteX3" fmla="*/ 387439 w 387439"/>
              <a:gd name="connsiteY3" fmla="*/ 1641711 h 1641711"/>
              <a:gd name="connsiteX4" fmla="*/ 387365 w 387439"/>
              <a:gd name="connsiteY4" fmla="*/ 1563441 h 1641711"/>
              <a:gd name="connsiteX5" fmla="*/ 71154 w 387439"/>
              <a:gd name="connsiteY5" fmla="*/ 1566615 h 1641711"/>
              <a:gd name="connsiteX6" fmla="*/ 65837 w 387439"/>
              <a:gd name="connsiteY6" fmla="*/ 76537 h 1641711"/>
              <a:gd name="connsiteX7" fmla="*/ 386561 w 387439"/>
              <a:gd name="connsiteY7" fmla="*/ 75504 h 1641711"/>
              <a:gd name="connsiteX8" fmla="*/ 384419 w 387439"/>
              <a:gd name="connsiteY8" fmla="*/ 0 h 16417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87439" h="1641711">
                <a:moveTo>
                  <a:pt x="384419" y="0"/>
                </a:moveTo>
                <a:lnTo>
                  <a:pt x="0" y="2141"/>
                </a:lnTo>
                <a:lnTo>
                  <a:pt x="0" y="1641711"/>
                </a:lnTo>
                <a:lnTo>
                  <a:pt x="387439" y="1641711"/>
                </a:lnTo>
                <a:cubicBezTo>
                  <a:pt x="387414" y="1615621"/>
                  <a:pt x="387390" y="1589531"/>
                  <a:pt x="387365" y="1563441"/>
                </a:cubicBezTo>
                <a:lnTo>
                  <a:pt x="71154" y="1566615"/>
                </a:lnTo>
                <a:cubicBezTo>
                  <a:pt x="68495" y="821576"/>
                  <a:pt x="68495" y="821576"/>
                  <a:pt x="65837" y="76537"/>
                </a:cubicBezTo>
                <a:lnTo>
                  <a:pt x="386561" y="75504"/>
                </a:lnTo>
                <a:lnTo>
                  <a:pt x="384419" y="0"/>
                </a:lnTo>
                <a:close/>
              </a:path>
            </a:pathLst>
          </a:cu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703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9" name="Freeform 38">
            <a:extLst>
              <a:ext uri="{FF2B5EF4-FFF2-40B4-BE49-F238E27FC236}">
                <a16:creationId xmlns:a16="http://schemas.microsoft.com/office/drawing/2014/main" id="{85CAFB72-0BEF-1D60-0457-D8B169623BFB}"/>
              </a:ext>
            </a:extLst>
          </p:cNvPr>
          <p:cNvSpPr/>
          <p:nvPr/>
        </p:nvSpPr>
        <p:spPr>
          <a:xfrm rot="10800000">
            <a:off x="30650468" y="11798065"/>
            <a:ext cx="245307" cy="1131225"/>
          </a:xfrm>
          <a:custGeom>
            <a:avLst/>
            <a:gdLst>
              <a:gd name="connsiteX0" fmla="*/ 336499 w 376733"/>
              <a:gd name="connsiteY0" fmla="*/ 0 h 1645920"/>
              <a:gd name="connsiteX1" fmla="*/ 0 w 376733"/>
              <a:gd name="connsiteY1" fmla="*/ 0 h 1645920"/>
              <a:gd name="connsiteX2" fmla="*/ 0 w 376733"/>
              <a:gd name="connsiteY2" fmla="*/ 1645920 h 1645920"/>
              <a:gd name="connsiteX3" fmla="*/ 376733 w 376733"/>
              <a:gd name="connsiteY3" fmla="*/ 1645920 h 1645920"/>
              <a:gd name="connsiteX4" fmla="*/ 376733 w 376733"/>
              <a:gd name="connsiteY4" fmla="*/ 1572768 h 1645920"/>
              <a:gd name="connsiteX5" fmla="*/ 65837 w 376733"/>
              <a:gd name="connsiteY5" fmla="*/ 1572768 h 1645920"/>
              <a:gd name="connsiteX6" fmla="*/ 65837 w 376733"/>
              <a:gd name="connsiteY6" fmla="*/ 58521 h 1645920"/>
              <a:gd name="connsiteX7" fmla="*/ 336499 w 376733"/>
              <a:gd name="connsiteY7" fmla="*/ 58521 h 1645920"/>
              <a:gd name="connsiteX8" fmla="*/ 336499 w 376733"/>
              <a:gd name="connsiteY8" fmla="*/ 0 h 1645920"/>
              <a:gd name="connsiteX0" fmla="*/ 336499 w 376733"/>
              <a:gd name="connsiteY0" fmla="*/ 0 h 1645920"/>
              <a:gd name="connsiteX1" fmla="*/ 0 w 376733"/>
              <a:gd name="connsiteY1" fmla="*/ 0 h 1645920"/>
              <a:gd name="connsiteX2" fmla="*/ 0 w 376733"/>
              <a:gd name="connsiteY2" fmla="*/ 1645920 h 1645920"/>
              <a:gd name="connsiteX3" fmla="*/ 376733 w 376733"/>
              <a:gd name="connsiteY3" fmla="*/ 1645920 h 1645920"/>
              <a:gd name="connsiteX4" fmla="*/ 376733 w 376733"/>
              <a:gd name="connsiteY4" fmla="*/ 1591056 h 1645920"/>
              <a:gd name="connsiteX5" fmla="*/ 65837 w 376733"/>
              <a:gd name="connsiteY5" fmla="*/ 1572768 h 1645920"/>
              <a:gd name="connsiteX6" fmla="*/ 65837 w 376733"/>
              <a:gd name="connsiteY6" fmla="*/ 58521 h 1645920"/>
              <a:gd name="connsiteX7" fmla="*/ 336499 w 376733"/>
              <a:gd name="connsiteY7" fmla="*/ 58521 h 1645920"/>
              <a:gd name="connsiteX8" fmla="*/ 336499 w 376733"/>
              <a:gd name="connsiteY8" fmla="*/ 0 h 1645920"/>
              <a:gd name="connsiteX0" fmla="*/ 336499 w 376733"/>
              <a:gd name="connsiteY0" fmla="*/ 0 h 1645920"/>
              <a:gd name="connsiteX1" fmla="*/ 0 w 376733"/>
              <a:gd name="connsiteY1" fmla="*/ 0 h 1645920"/>
              <a:gd name="connsiteX2" fmla="*/ 0 w 376733"/>
              <a:gd name="connsiteY2" fmla="*/ 1645920 h 1645920"/>
              <a:gd name="connsiteX3" fmla="*/ 376733 w 376733"/>
              <a:gd name="connsiteY3" fmla="*/ 1645920 h 1645920"/>
              <a:gd name="connsiteX4" fmla="*/ 376733 w 376733"/>
              <a:gd name="connsiteY4" fmla="*/ 1591056 h 1645920"/>
              <a:gd name="connsiteX5" fmla="*/ 65837 w 376733"/>
              <a:gd name="connsiteY5" fmla="*/ 1594713 h 1645920"/>
              <a:gd name="connsiteX6" fmla="*/ 65837 w 376733"/>
              <a:gd name="connsiteY6" fmla="*/ 58521 h 1645920"/>
              <a:gd name="connsiteX7" fmla="*/ 336499 w 376733"/>
              <a:gd name="connsiteY7" fmla="*/ 58521 h 1645920"/>
              <a:gd name="connsiteX8" fmla="*/ 336499 w 376733"/>
              <a:gd name="connsiteY8" fmla="*/ 0 h 1645920"/>
              <a:gd name="connsiteX0" fmla="*/ 336499 w 376733"/>
              <a:gd name="connsiteY0" fmla="*/ 0 h 1645920"/>
              <a:gd name="connsiteX1" fmla="*/ 0 w 376733"/>
              <a:gd name="connsiteY1" fmla="*/ 0 h 1645920"/>
              <a:gd name="connsiteX2" fmla="*/ 0 w 376733"/>
              <a:gd name="connsiteY2" fmla="*/ 1645920 h 1645920"/>
              <a:gd name="connsiteX3" fmla="*/ 376733 w 376733"/>
              <a:gd name="connsiteY3" fmla="*/ 1645920 h 1645920"/>
              <a:gd name="connsiteX4" fmla="*/ 376733 w 376733"/>
              <a:gd name="connsiteY4" fmla="*/ 1591056 h 1645920"/>
              <a:gd name="connsiteX5" fmla="*/ 65837 w 376733"/>
              <a:gd name="connsiteY5" fmla="*/ 1587397 h 1645920"/>
              <a:gd name="connsiteX6" fmla="*/ 65837 w 376733"/>
              <a:gd name="connsiteY6" fmla="*/ 58521 h 1645920"/>
              <a:gd name="connsiteX7" fmla="*/ 336499 w 376733"/>
              <a:gd name="connsiteY7" fmla="*/ 58521 h 1645920"/>
              <a:gd name="connsiteX8" fmla="*/ 336499 w 376733"/>
              <a:gd name="connsiteY8" fmla="*/ 0 h 1645920"/>
              <a:gd name="connsiteX0" fmla="*/ 336499 w 376733"/>
              <a:gd name="connsiteY0" fmla="*/ 0 h 1645920"/>
              <a:gd name="connsiteX1" fmla="*/ 0 w 376733"/>
              <a:gd name="connsiteY1" fmla="*/ 0 h 1645920"/>
              <a:gd name="connsiteX2" fmla="*/ 0 w 376733"/>
              <a:gd name="connsiteY2" fmla="*/ 1645920 h 1645920"/>
              <a:gd name="connsiteX3" fmla="*/ 376733 w 376733"/>
              <a:gd name="connsiteY3" fmla="*/ 1645920 h 1645920"/>
              <a:gd name="connsiteX4" fmla="*/ 376733 w 376733"/>
              <a:gd name="connsiteY4" fmla="*/ 1591056 h 1645920"/>
              <a:gd name="connsiteX5" fmla="*/ 65837 w 376733"/>
              <a:gd name="connsiteY5" fmla="*/ 1591055 h 1645920"/>
              <a:gd name="connsiteX6" fmla="*/ 65837 w 376733"/>
              <a:gd name="connsiteY6" fmla="*/ 58521 h 1645920"/>
              <a:gd name="connsiteX7" fmla="*/ 336499 w 376733"/>
              <a:gd name="connsiteY7" fmla="*/ 58521 h 1645920"/>
              <a:gd name="connsiteX8" fmla="*/ 336499 w 376733"/>
              <a:gd name="connsiteY8" fmla="*/ 0 h 1645920"/>
              <a:gd name="connsiteX0" fmla="*/ 336499 w 376733"/>
              <a:gd name="connsiteY0" fmla="*/ 0 h 1645920"/>
              <a:gd name="connsiteX1" fmla="*/ 0 w 376733"/>
              <a:gd name="connsiteY1" fmla="*/ 0 h 1645920"/>
              <a:gd name="connsiteX2" fmla="*/ 0 w 376733"/>
              <a:gd name="connsiteY2" fmla="*/ 1645920 h 1645920"/>
              <a:gd name="connsiteX3" fmla="*/ 376733 w 376733"/>
              <a:gd name="connsiteY3" fmla="*/ 1645920 h 1645920"/>
              <a:gd name="connsiteX4" fmla="*/ 376733 w 376733"/>
              <a:gd name="connsiteY4" fmla="*/ 1591056 h 1645920"/>
              <a:gd name="connsiteX5" fmla="*/ 71154 w 376733"/>
              <a:gd name="connsiteY5" fmla="*/ 1564474 h 1645920"/>
              <a:gd name="connsiteX6" fmla="*/ 65837 w 376733"/>
              <a:gd name="connsiteY6" fmla="*/ 58521 h 1645920"/>
              <a:gd name="connsiteX7" fmla="*/ 336499 w 376733"/>
              <a:gd name="connsiteY7" fmla="*/ 58521 h 1645920"/>
              <a:gd name="connsiteX8" fmla="*/ 336499 w 376733"/>
              <a:gd name="connsiteY8" fmla="*/ 0 h 1645920"/>
              <a:gd name="connsiteX0" fmla="*/ 336499 w 387365"/>
              <a:gd name="connsiteY0" fmla="*/ 0 h 1645920"/>
              <a:gd name="connsiteX1" fmla="*/ 0 w 387365"/>
              <a:gd name="connsiteY1" fmla="*/ 0 h 1645920"/>
              <a:gd name="connsiteX2" fmla="*/ 0 w 387365"/>
              <a:gd name="connsiteY2" fmla="*/ 1645920 h 1645920"/>
              <a:gd name="connsiteX3" fmla="*/ 376733 w 387365"/>
              <a:gd name="connsiteY3" fmla="*/ 1645920 h 1645920"/>
              <a:gd name="connsiteX4" fmla="*/ 387365 w 387365"/>
              <a:gd name="connsiteY4" fmla="*/ 1564475 h 1645920"/>
              <a:gd name="connsiteX5" fmla="*/ 71154 w 387365"/>
              <a:gd name="connsiteY5" fmla="*/ 1564474 h 1645920"/>
              <a:gd name="connsiteX6" fmla="*/ 65837 w 387365"/>
              <a:gd name="connsiteY6" fmla="*/ 58521 h 1645920"/>
              <a:gd name="connsiteX7" fmla="*/ 336499 w 387365"/>
              <a:gd name="connsiteY7" fmla="*/ 58521 h 1645920"/>
              <a:gd name="connsiteX8" fmla="*/ 336499 w 387365"/>
              <a:gd name="connsiteY8" fmla="*/ 0 h 1645920"/>
              <a:gd name="connsiteX0" fmla="*/ 336499 w 405611"/>
              <a:gd name="connsiteY0" fmla="*/ 0 h 1645920"/>
              <a:gd name="connsiteX1" fmla="*/ 0 w 405611"/>
              <a:gd name="connsiteY1" fmla="*/ 0 h 1645920"/>
              <a:gd name="connsiteX2" fmla="*/ 0 w 405611"/>
              <a:gd name="connsiteY2" fmla="*/ 1645920 h 1645920"/>
              <a:gd name="connsiteX3" fmla="*/ 376733 w 405611"/>
              <a:gd name="connsiteY3" fmla="*/ 1645920 h 1645920"/>
              <a:gd name="connsiteX4" fmla="*/ 387365 w 405611"/>
              <a:gd name="connsiteY4" fmla="*/ 1564475 h 1645920"/>
              <a:gd name="connsiteX5" fmla="*/ 71154 w 405611"/>
              <a:gd name="connsiteY5" fmla="*/ 1564474 h 1645920"/>
              <a:gd name="connsiteX6" fmla="*/ 65837 w 405611"/>
              <a:gd name="connsiteY6" fmla="*/ 58521 h 1645920"/>
              <a:gd name="connsiteX7" fmla="*/ 405611 w 405611"/>
              <a:gd name="connsiteY7" fmla="*/ 63838 h 1645920"/>
              <a:gd name="connsiteX8" fmla="*/ 336499 w 405611"/>
              <a:gd name="connsiteY8" fmla="*/ 0 h 1645920"/>
              <a:gd name="connsiteX0" fmla="*/ 400294 w 405611"/>
              <a:gd name="connsiteY0" fmla="*/ 0 h 1651236"/>
              <a:gd name="connsiteX1" fmla="*/ 0 w 405611"/>
              <a:gd name="connsiteY1" fmla="*/ 5316 h 1651236"/>
              <a:gd name="connsiteX2" fmla="*/ 0 w 405611"/>
              <a:gd name="connsiteY2" fmla="*/ 1651236 h 1651236"/>
              <a:gd name="connsiteX3" fmla="*/ 376733 w 405611"/>
              <a:gd name="connsiteY3" fmla="*/ 1651236 h 1651236"/>
              <a:gd name="connsiteX4" fmla="*/ 387365 w 405611"/>
              <a:gd name="connsiteY4" fmla="*/ 1569791 h 1651236"/>
              <a:gd name="connsiteX5" fmla="*/ 71154 w 405611"/>
              <a:gd name="connsiteY5" fmla="*/ 1569790 h 1651236"/>
              <a:gd name="connsiteX6" fmla="*/ 65837 w 405611"/>
              <a:gd name="connsiteY6" fmla="*/ 63837 h 1651236"/>
              <a:gd name="connsiteX7" fmla="*/ 405611 w 405611"/>
              <a:gd name="connsiteY7" fmla="*/ 69154 h 1651236"/>
              <a:gd name="connsiteX8" fmla="*/ 400294 w 405611"/>
              <a:gd name="connsiteY8" fmla="*/ 0 h 1651236"/>
              <a:gd name="connsiteX0" fmla="*/ 400294 w 405611"/>
              <a:gd name="connsiteY0" fmla="*/ 0 h 1651236"/>
              <a:gd name="connsiteX1" fmla="*/ 0 w 405611"/>
              <a:gd name="connsiteY1" fmla="*/ 5316 h 1651236"/>
              <a:gd name="connsiteX2" fmla="*/ 0 w 405611"/>
              <a:gd name="connsiteY2" fmla="*/ 1651236 h 1651236"/>
              <a:gd name="connsiteX3" fmla="*/ 403314 w 405611"/>
              <a:gd name="connsiteY3" fmla="*/ 1651236 h 1651236"/>
              <a:gd name="connsiteX4" fmla="*/ 387365 w 405611"/>
              <a:gd name="connsiteY4" fmla="*/ 1569791 h 1651236"/>
              <a:gd name="connsiteX5" fmla="*/ 71154 w 405611"/>
              <a:gd name="connsiteY5" fmla="*/ 1569790 h 1651236"/>
              <a:gd name="connsiteX6" fmla="*/ 65837 w 405611"/>
              <a:gd name="connsiteY6" fmla="*/ 63837 h 1651236"/>
              <a:gd name="connsiteX7" fmla="*/ 405611 w 405611"/>
              <a:gd name="connsiteY7" fmla="*/ 69154 h 1651236"/>
              <a:gd name="connsiteX8" fmla="*/ 400294 w 405611"/>
              <a:gd name="connsiteY8" fmla="*/ 0 h 1651236"/>
              <a:gd name="connsiteX0" fmla="*/ 400294 w 405611"/>
              <a:gd name="connsiteY0" fmla="*/ 0 h 1651236"/>
              <a:gd name="connsiteX1" fmla="*/ 0 w 405611"/>
              <a:gd name="connsiteY1" fmla="*/ 5316 h 1651236"/>
              <a:gd name="connsiteX2" fmla="*/ 0 w 405611"/>
              <a:gd name="connsiteY2" fmla="*/ 1651236 h 1651236"/>
              <a:gd name="connsiteX3" fmla="*/ 387439 w 405611"/>
              <a:gd name="connsiteY3" fmla="*/ 1644886 h 1651236"/>
              <a:gd name="connsiteX4" fmla="*/ 387365 w 405611"/>
              <a:gd name="connsiteY4" fmla="*/ 1569791 h 1651236"/>
              <a:gd name="connsiteX5" fmla="*/ 71154 w 405611"/>
              <a:gd name="connsiteY5" fmla="*/ 1569790 h 1651236"/>
              <a:gd name="connsiteX6" fmla="*/ 65837 w 405611"/>
              <a:gd name="connsiteY6" fmla="*/ 63837 h 1651236"/>
              <a:gd name="connsiteX7" fmla="*/ 405611 w 405611"/>
              <a:gd name="connsiteY7" fmla="*/ 69154 h 1651236"/>
              <a:gd name="connsiteX8" fmla="*/ 400294 w 405611"/>
              <a:gd name="connsiteY8" fmla="*/ 0 h 1651236"/>
              <a:gd name="connsiteX0" fmla="*/ 400294 w 405611"/>
              <a:gd name="connsiteY0" fmla="*/ 0 h 1651236"/>
              <a:gd name="connsiteX1" fmla="*/ 0 w 405611"/>
              <a:gd name="connsiteY1" fmla="*/ 5316 h 1651236"/>
              <a:gd name="connsiteX2" fmla="*/ 0 w 405611"/>
              <a:gd name="connsiteY2" fmla="*/ 1651236 h 1651236"/>
              <a:gd name="connsiteX3" fmla="*/ 387439 w 405611"/>
              <a:gd name="connsiteY3" fmla="*/ 1644886 h 1651236"/>
              <a:gd name="connsiteX4" fmla="*/ 371490 w 405611"/>
              <a:gd name="connsiteY4" fmla="*/ 1566616 h 1651236"/>
              <a:gd name="connsiteX5" fmla="*/ 71154 w 405611"/>
              <a:gd name="connsiteY5" fmla="*/ 1569790 h 1651236"/>
              <a:gd name="connsiteX6" fmla="*/ 65837 w 405611"/>
              <a:gd name="connsiteY6" fmla="*/ 63837 h 1651236"/>
              <a:gd name="connsiteX7" fmla="*/ 405611 w 405611"/>
              <a:gd name="connsiteY7" fmla="*/ 69154 h 1651236"/>
              <a:gd name="connsiteX8" fmla="*/ 400294 w 405611"/>
              <a:gd name="connsiteY8" fmla="*/ 0 h 1651236"/>
              <a:gd name="connsiteX0" fmla="*/ 400294 w 405611"/>
              <a:gd name="connsiteY0" fmla="*/ 0 h 1651236"/>
              <a:gd name="connsiteX1" fmla="*/ 0 w 405611"/>
              <a:gd name="connsiteY1" fmla="*/ 5316 h 1651236"/>
              <a:gd name="connsiteX2" fmla="*/ 0 w 405611"/>
              <a:gd name="connsiteY2" fmla="*/ 1651236 h 1651236"/>
              <a:gd name="connsiteX3" fmla="*/ 387439 w 405611"/>
              <a:gd name="connsiteY3" fmla="*/ 1644886 h 1651236"/>
              <a:gd name="connsiteX4" fmla="*/ 393715 w 405611"/>
              <a:gd name="connsiteY4" fmla="*/ 1566616 h 1651236"/>
              <a:gd name="connsiteX5" fmla="*/ 71154 w 405611"/>
              <a:gd name="connsiteY5" fmla="*/ 1569790 h 1651236"/>
              <a:gd name="connsiteX6" fmla="*/ 65837 w 405611"/>
              <a:gd name="connsiteY6" fmla="*/ 63837 h 1651236"/>
              <a:gd name="connsiteX7" fmla="*/ 405611 w 405611"/>
              <a:gd name="connsiteY7" fmla="*/ 69154 h 1651236"/>
              <a:gd name="connsiteX8" fmla="*/ 400294 w 405611"/>
              <a:gd name="connsiteY8" fmla="*/ 0 h 1651236"/>
              <a:gd name="connsiteX0" fmla="*/ 400294 w 405611"/>
              <a:gd name="connsiteY0" fmla="*/ 0 h 1651236"/>
              <a:gd name="connsiteX1" fmla="*/ 0 w 405611"/>
              <a:gd name="connsiteY1" fmla="*/ 5316 h 1651236"/>
              <a:gd name="connsiteX2" fmla="*/ 0 w 405611"/>
              <a:gd name="connsiteY2" fmla="*/ 1651236 h 1651236"/>
              <a:gd name="connsiteX3" fmla="*/ 387439 w 405611"/>
              <a:gd name="connsiteY3" fmla="*/ 1644886 h 1651236"/>
              <a:gd name="connsiteX4" fmla="*/ 393715 w 405611"/>
              <a:gd name="connsiteY4" fmla="*/ 1566616 h 1651236"/>
              <a:gd name="connsiteX5" fmla="*/ 71154 w 405611"/>
              <a:gd name="connsiteY5" fmla="*/ 1569790 h 1651236"/>
              <a:gd name="connsiteX6" fmla="*/ 65837 w 405611"/>
              <a:gd name="connsiteY6" fmla="*/ 63837 h 1651236"/>
              <a:gd name="connsiteX7" fmla="*/ 405611 w 405611"/>
              <a:gd name="connsiteY7" fmla="*/ 69154 h 1651236"/>
              <a:gd name="connsiteX8" fmla="*/ 400294 w 405611"/>
              <a:gd name="connsiteY8" fmla="*/ 0 h 1651236"/>
              <a:gd name="connsiteX0" fmla="*/ 400294 w 405611"/>
              <a:gd name="connsiteY0" fmla="*/ 0 h 1651236"/>
              <a:gd name="connsiteX1" fmla="*/ 0 w 405611"/>
              <a:gd name="connsiteY1" fmla="*/ 5316 h 1651236"/>
              <a:gd name="connsiteX2" fmla="*/ 0 w 405611"/>
              <a:gd name="connsiteY2" fmla="*/ 1651236 h 1651236"/>
              <a:gd name="connsiteX3" fmla="*/ 387439 w 405611"/>
              <a:gd name="connsiteY3" fmla="*/ 1644886 h 1651236"/>
              <a:gd name="connsiteX4" fmla="*/ 393715 w 405611"/>
              <a:gd name="connsiteY4" fmla="*/ 1566616 h 1651236"/>
              <a:gd name="connsiteX5" fmla="*/ 71154 w 405611"/>
              <a:gd name="connsiteY5" fmla="*/ 1569790 h 1651236"/>
              <a:gd name="connsiteX6" fmla="*/ 65837 w 405611"/>
              <a:gd name="connsiteY6" fmla="*/ 63837 h 1651236"/>
              <a:gd name="connsiteX7" fmla="*/ 405611 w 405611"/>
              <a:gd name="connsiteY7" fmla="*/ 69154 h 1651236"/>
              <a:gd name="connsiteX8" fmla="*/ 400294 w 405611"/>
              <a:gd name="connsiteY8" fmla="*/ 0 h 1651236"/>
              <a:gd name="connsiteX0" fmla="*/ 400294 w 405611"/>
              <a:gd name="connsiteY0" fmla="*/ 0 h 1651236"/>
              <a:gd name="connsiteX1" fmla="*/ 0 w 405611"/>
              <a:gd name="connsiteY1" fmla="*/ 5316 h 1651236"/>
              <a:gd name="connsiteX2" fmla="*/ 0 w 405611"/>
              <a:gd name="connsiteY2" fmla="*/ 1651236 h 1651236"/>
              <a:gd name="connsiteX3" fmla="*/ 387439 w 405611"/>
              <a:gd name="connsiteY3" fmla="*/ 1644886 h 1651236"/>
              <a:gd name="connsiteX4" fmla="*/ 387365 w 405611"/>
              <a:gd name="connsiteY4" fmla="*/ 1566616 h 1651236"/>
              <a:gd name="connsiteX5" fmla="*/ 71154 w 405611"/>
              <a:gd name="connsiteY5" fmla="*/ 1569790 h 1651236"/>
              <a:gd name="connsiteX6" fmla="*/ 65837 w 405611"/>
              <a:gd name="connsiteY6" fmla="*/ 63837 h 1651236"/>
              <a:gd name="connsiteX7" fmla="*/ 405611 w 405611"/>
              <a:gd name="connsiteY7" fmla="*/ 69154 h 1651236"/>
              <a:gd name="connsiteX8" fmla="*/ 400294 w 405611"/>
              <a:gd name="connsiteY8" fmla="*/ 0 h 1651236"/>
              <a:gd name="connsiteX0" fmla="*/ 400294 w 405611"/>
              <a:gd name="connsiteY0" fmla="*/ 0 h 1644886"/>
              <a:gd name="connsiteX1" fmla="*/ 0 w 405611"/>
              <a:gd name="connsiteY1" fmla="*/ 5316 h 1644886"/>
              <a:gd name="connsiteX2" fmla="*/ 0 w 405611"/>
              <a:gd name="connsiteY2" fmla="*/ 1644886 h 1644886"/>
              <a:gd name="connsiteX3" fmla="*/ 387439 w 405611"/>
              <a:gd name="connsiteY3" fmla="*/ 1644886 h 1644886"/>
              <a:gd name="connsiteX4" fmla="*/ 387365 w 405611"/>
              <a:gd name="connsiteY4" fmla="*/ 1566616 h 1644886"/>
              <a:gd name="connsiteX5" fmla="*/ 71154 w 405611"/>
              <a:gd name="connsiteY5" fmla="*/ 1569790 h 1644886"/>
              <a:gd name="connsiteX6" fmla="*/ 65837 w 405611"/>
              <a:gd name="connsiteY6" fmla="*/ 63837 h 1644886"/>
              <a:gd name="connsiteX7" fmla="*/ 405611 w 405611"/>
              <a:gd name="connsiteY7" fmla="*/ 69154 h 1644886"/>
              <a:gd name="connsiteX8" fmla="*/ 400294 w 405611"/>
              <a:gd name="connsiteY8" fmla="*/ 0 h 1644886"/>
              <a:gd name="connsiteX0" fmla="*/ 400294 w 400294"/>
              <a:gd name="connsiteY0" fmla="*/ 0 h 1644886"/>
              <a:gd name="connsiteX1" fmla="*/ 0 w 400294"/>
              <a:gd name="connsiteY1" fmla="*/ 5316 h 1644886"/>
              <a:gd name="connsiteX2" fmla="*/ 0 w 400294"/>
              <a:gd name="connsiteY2" fmla="*/ 1644886 h 1644886"/>
              <a:gd name="connsiteX3" fmla="*/ 387439 w 400294"/>
              <a:gd name="connsiteY3" fmla="*/ 1644886 h 1644886"/>
              <a:gd name="connsiteX4" fmla="*/ 387365 w 400294"/>
              <a:gd name="connsiteY4" fmla="*/ 1566616 h 1644886"/>
              <a:gd name="connsiteX5" fmla="*/ 71154 w 400294"/>
              <a:gd name="connsiteY5" fmla="*/ 1569790 h 1644886"/>
              <a:gd name="connsiteX6" fmla="*/ 65837 w 400294"/>
              <a:gd name="connsiteY6" fmla="*/ 63837 h 1644886"/>
              <a:gd name="connsiteX7" fmla="*/ 386561 w 400294"/>
              <a:gd name="connsiteY7" fmla="*/ 78679 h 1644886"/>
              <a:gd name="connsiteX8" fmla="*/ 400294 w 400294"/>
              <a:gd name="connsiteY8" fmla="*/ 0 h 1644886"/>
              <a:gd name="connsiteX0" fmla="*/ 384419 w 387439"/>
              <a:gd name="connsiteY0" fmla="*/ 0 h 1641711"/>
              <a:gd name="connsiteX1" fmla="*/ 0 w 387439"/>
              <a:gd name="connsiteY1" fmla="*/ 2141 h 1641711"/>
              <a:gd name="connsiteX2" fmla="*/ 0 w 387439"/>
              <a:gd name="connsiteY2" fmla="*/ 1641711 h 1641711"/>
              <a:gd name="connsiteX3" fmla="*/ 387439 w 387439"/>
              <a:gd name="connsiteY3" fmla="*/ 1641711 h 1641711"/>
              <a:gd name="connsiteX4" fmla="*/ 387365 w 387439"/>
              <a:gd name="connsiteY4" fmla="*/ 1563441 h 1641711"/>
              <a:gd name="connsiteX5" fmla="*/ 71154 w 387439"/>
              <a:gd name="connsiteY5" fmla="*/ 1566615 h 1641711"/>
              <a:gd name="connsiteX6" fmla="*/ 65837 w 387439"/>
              <a:gd name="connsiteY6" fmla="*/ 60662 h 1641711"/>
              <a:gd name="connsiteX7" fmla="*/ 386561 w 387439"/>
              <a:gd name="connsiteY7" fmla="*/ 75504 h 1641711"/>
              <a:gd name="connsiteX8" fmla="*/ 384419 w 387439"/>
              <a:gd name="connsiteY8" fmla="*/ 0 h 1641711"/>
              <a:gd name="connsiteX0" fmla="*/ 384419 w 387439"/>
              <a:gd name="connsiteY0" fmla="*/ 0 h 1641711"/>
              <a:gd name="connsiteX1" fmla="*/ 0 w 387439"/>
              <a:gd name="connsiteY1" fmla="*/ 2141 h 1641711"/>
              <a:gd name="connsiteX2" fmla="*/ 0 w 387439"/>
              <a:gd name="connsiteY2" fmla="*/ 1641711 h 1641711"/>
              <a:gd name="connsiteX3" fmla="*/ 387439 w 387439"/>
              <a:gd name="connsiteY3" fmla="*/ 1641711 h 1641711"/>
              <a:gd name="connsiteX4" fmla="*/ 387365 w 387439"/>
              <a:gd name="connsiteY4" fmla="*/ 1563441 h 1641711"/>
              <a:gd name="connsiteX5" fmla="*/ 71154 w 387439"/>
              <a:gd name="connsiteY5" fmla="*/ 1566615 h 1641711"/>
              <a:gd name="connsiteX6" fmla="*/ 65837 w 387439"/>
              <a:gd name="connsiteY6" fmla="*/ 76537 h 1641711"/>
              <a:gd name="connsiteX7" fmla="*/ 386561 w 387439"/>
              <a:gd name="connsiteY7" fmla="*/ 75504 h 1641711"/>
              <a:gd name="connsiteX8" fmla="*/ 384419 w 387439"/>
              <a:gd name="connsiteY8" fmla="*/ 0 h 1641711"/>
              <a:gd name="connsiteX0" fmla="*/ 384419 w 387439"/>
              <a:gd name="connsiteY0" fmla="*/ 0 h 1641711"/>
              <a:gd name="connsiteX1" fmla="*/ 0 w 387439"/>
              <a:gd name="connsiteY1" fmla="*/ 2141 h 1641711"/>
              <a:gd name="connsiteX2" fmla="*/ 0 w 387439"/>
              <a:gd name="connsiteY2" fmla="*/ 1641711 h 1641711"/>
              <a:gd name="connsiteX3" fmla="*/ 387439 w 387439"/>
              <a:gd name="connsiteY3" fmla="*/ 1641711 h 1641711"/>
              <a:gd name="connsiteX4" fmla="*/ 387365 w 387439"/>
              <a:gd name="connsiteY4" fmla="*/ 1563441 h 1641711"/>
              <a:gd name="connsiteX5" fmla="*/ 71154 w 387439"/>
              <a:gd name="connsiteY5" fmla="*/ 1566615 h 1641711"/>
              <a:gd name="connsiteX6" fmla="*/ 65837 w 387439"/>
              <a:gd name="connsiteY6" fmla="*/ 76537 h 1641711"/>
              <a:gd name="connsiteX7" fmla="*/ 386561 w 387439"/>
              <a:gd name="connsiteY7" fmla="*/ 75504 h 1641711"/>
              <a:gd name="connsiteX8" fmla="*/ 384419 w 387439"/>
              <a:gd name="connsiteY8" fmla="*/ 0 h 1641711"/>
              <a:gd name="connsiteX0" fmla="*/ 384419 w 387439"/>
              <a:gd name="connsiteY0" fmla="*/ 0 h 1641711"/>
              <a:gd name="connsiteX1" fmla="*/ 0 w 387439"/>
              <a:gd name="connsiteY1" fmla="*/ 2141 h 1641711"/>
              <a:gd name="connsiteX2" fmla="*/ 0 w 387439"/>
              <a:gd name="connsiteY2" fmla="*/ 1641711 h 1641711"/>
              <a:gd name="connsiteX3" fmla="*/ 387439 w 387439"/>
              <a:gd name="connsiteY3" fmla="*/ 1641711 h 1641711"/>
              <a:gd name="connsiteX4" fmla="*/ 387365 w 387439"/>
              <a:gd name="connsiteY4" fmla="*/ 1563441 h 1641711"/>
              <a:gd name="connsiteX5" fmla="*/ 71154 w 387439"/>
              <a:gd name="connsiteY5" fmla="*/ 1566615 h 1641711"/>
              <a:gd name="connsiteX6" fmla="*/ 65837 w 387439"/>
              <a:gd name="connsiteY6" fmla="*/ 76537 h 1641711"/>
              <a:gd name="connsiteX7" fmla="*/ 386561 w 387439"/>
              <a:gd name="connsiteY7" fmla="*/ 75504 h 1641711"/>
              <a:gd name="connsiteX8" fmla="*/ 384419 w 387439"/>
              <a:gd name="connsiteY8" fmla="*/ 0 h 1641711"/>
              <a:gd name="connsiteX0" fmla="*/ 384419 w 414236"/>
              <a:gd name="connsiteY0" fmla="*/ 0 h 1641711"/>
              <a:gd name="connsiteX1" fmla="*/ 0 w 414236"/>
              <a:gd name="connsiteY1" fmla="*/ 2141 h 1641711"/>
              <a:gd name="connsiteX2" fmla="*/ 0 w 414236"/>
              <a:gd name="connsiteY2" fmla="*/ 1641711 h 1641711"/>
              <a:gd name="connsiteX3" fmla="*/ 387439 w 414236"/>
              <a:gd name="connsiteY3" fmla="*/ 1641711 h 1641711"/>
              <a:gd name="connsiteX4" fmla="*/ 379172 w 414236"/>
              <a:gd name="connsiteY4" fmla="*/ 1600163 h 1641711"/>
              <a:gd name="connsiteX5" fmla="*/ 387365 w 414236"/>
              <a:gd name="connsiteY5" fmla="*/ 1563441 h 1641711"/>
              <a:gd name="connsiteX6" fmla="*/ 71154 w 414236"/>
              <a:gd name="connsiteY6" fmla="*/ 1566615 h 1641711"/>
              <a:gd name="connsiteX7" fmla="*/ 65837 w 414236"/>
              <a:gd name="connsiteY7" fmla="*/ 76537 h 1641711"/>
              <a:gd name="connsiteX8" fmla="*/ 386561 w 414236"/>
              <a:gd name="connsiteY8" fmla="*/ 75504 h 1641711"/>
              <a:gd name="connsiteX9" fmla="*/ 384419 w 414236"/>
              <a:gd name="connsiteY9" fmla="*/ 0 h 1641711"/>
              <a:gd name="connsiteX0" fmla="*/ 384419 w 431494"/>
              <a:gd name="connsiteY0" fmla="*/ 0 h 1641711"/>
              <a:gd name="connsiteX1" fmla="*/ 0 w 431494"/>
              <a:gd name="connsiteY1" fmla="*/ 2141 h 1641711"/>
              <a:gd name="connsiteX2" fmla="*/ 0 w 431494"/>
              <a:gd name="connsiteY2" fmla="*/ 1641711 h 1641711"/>
              <a:gd name="connsiteX3" fmla="*/ 387439 w 431494"/>
              <a:gd name="connsiteY3" fmla="*/ 1641711 h 1641711"/>
              <a:gd name="connsiteX4" fmla="*/ 387365 w 431494"/>
              <a:gd name="connsiteY4" fmla="*/ 1563441 h 1641711"/>
              <a:gd name="connsiteX5" fmla="*/ 71154 w 431494"/>
              <a:gd name="connsiteY5" fmla="*/ 1566615 h 1641711"/>
              <a:gd name="connsiteX6" fmla="*/ 65837 w 431494"/>
              <a:gd name="connsiteY6" fmla="*/ 76537 h 1641711"/>
              <a:gd name="connsiteX7" fmla="*/ 386561 w 431494"/>
              <a:gd name="connsiteY7" fmla="*/ 75504 h 1641711"/>
              <a:gd name="connsiteX8" fmla="*/ 384419 w 431494"/>
              <a:gd name="connsiteY8" fmla="*/ 0 h 1641711"/>
              <a:gd name="connsiteX0" fmla="*/ 384419 w 409039"/>
              <a:gd name="connsiteY0" fmla="*/ 0 h 1642067"/>
              <a:gd name="connsiteX1" fmla="*/ 0 w 409039"/>
              <a:gd name="connsiteY1" fmla="*/ 2141 h 1642067"/>
              <a:gd name="connsiteX2" fmla="*/ 0 w 409039"/>
              <a:gd name="connsiteY2" fmla="*/ 1641711 h 1642067"/>
              <a:gd name="connsiteX3" fmla="*/ 387439 w 409039"/>
              <a:gd name="connsiteY3" fmla="*/ 1641711 h 1642067"/>
              <a:gd name="connsiteX4" fmla="*/ 387365 w 409039"/>
              <a:gd name="connsiteY4" fmla="*/ 1563441 h 1642067"/>
              <a:gd name="connsiteX5" fmla="*/ 71154 w 409039"/>
              <a:gd name="connsiteY5" fmla="*/ 1566615 h 1642067"/>
              <a:gd name="connsiteX6" fmla="*/ 65837 w 409039"/>
              <a:gd name="connsiteY6" fmla="*/ 76537 h 1642067"/>
              <a:gd name="connsiteX7" fmla="*/ 386561 w 409039"/>
              <a:gd name="connsiteY7" fmla="*/ 75504 h 1642067"/>
              <a:gd name="connsiteX8" fmla="*/ 384419 w 409039"/>
              <a:gd name="connsiteY8" fmla="*/ 0 h 1642067"/>
              <a:gd name="connsiteX0" fmla="*/ 384419 w 410804"/>
              <a:gd name="connsiteY0" fmla="*/ 0 h 1641711"/>
              <a:gd name="connsiteX1" fmla="*/ 0 w 410804"/>
              <a:gd name="connsiteY1" fmla="*/ 2141 h 1641711"/>
              <a:gd name="connsiteX2" fmla="*/ 0 w 410804"/>
              <a:gd name="connsiteY2" fmla="*/ 1641711 h 1641711"/>
              <a:gd name="connsiteX3" fmla="*/ 387439 w 410804"/>
              <a:gd name="connsiteY3" fmla="*/ 1641711 h 1641711"/>
              <a:gd name="connsiteX4" fmla="*/ 387365 w 410804"/>
              <a:gd name="connsiteY4" fmla="*/ 1563441 h 1641711"/>
              <a:gd name="connsiteX5" fmla="*/ 71154 w 410804"/>
              <a:gd name="connsiteY5" fmla="*/ 1566615 h 1641711"/>
              <a:gd name="connsiteX6" fmla="*/ 65837 w 410804"/>
              <a:gd name="connsiteY6" fmla="*/ 76537 h 1641711"/>
              <a:gd name="connsiteX7" fmla="*/ 386561 w 410804"/>
              <a:gd name="connsiteY7" fmla="*/ 75504 h 1641711"/>
              <a:gd name="connsiteX8" fmla="*/ 384419 w 410804"/>
              <a:gd name="connsiteY8" fmla="*/ 0 h 1641711"/>
              <a:gd name="connsiteX0" fmla="*/ 384419 w 387439"/>
              <a:gd name="connsiteY0" fmla="*/ 0 h 1641711"/>
              <a:gd name="connsiteX1" fmla="*/ 0 w 387439"/>
              <a:gd name="connsiteY1" fmla="*/ 2141 h 1641711"/>
              <a:gd name="connsiteX2" fmla="*/ 0 w 387439"/>
              <a:gd name="connsiteY2" fmla="*/ 1641711 h 1641711"/>
              <a:gd name="connsiteX3" fmla="*/ 387439 w 387439"/>
              <a:gd name="connsiteY3" fmla="*/ 1641711 h 1641711"/>
              <a:gd name="connsiteX4" fmla="*/ 387365 w 387439"/>
              <a:gd name="connsiteY4" fmla="*/ 1563441 h 1641711"/>
              <a:gd name="connsiteX5" fmla="*/ 71154 w 387439"/>
              <a:gd name="connsiteY5" fmla="*/ 1566615 h 1641711"/>
              <a:gd name="connsiteX6" fmla="*/ 65837 w 387439"/>
              <a:gd name="connsiteY6" fmla="*/ 76537 h 1641711"/>
              <a:gd name="connsiteX7" fmla="*/ 386561 w 387439"/>
              <a:gd name="connsiteY7" fmla="*/ 75504 h 1641711"/>
              <a:gd name="connsiteX8" fmla="*/ 384419 w 387439"/>
              <a:gd name="connsiteY8" fmla="*/ 0 h 1641711"/>
              <a:gd name="connsiteX0" fmla="*/ 384419 w 387439"/>
              <a:gd name="connsiteY0" fmla="*/ 0 h 1641711"/>
              <a:gd name="connsiteX1" fmla="*/ 0 w 387439"/>
              <a:gd name="connsiteY1" fmla="*/ 2141 h 1641711"/>
              <a:gd name="connsiteX2" fmla="*/ 0 w 387439"/>
              <a:gd name="connsiteY2" fmla="*/ 1641711 h 1641711"/>
              <a:gd name="connsiteX3" fmla="*/ 387439 w 387439"/>
              <a:gd name="connsiteY3" fmla="*/ 1641711 h 1641711"/>
              <a:gd name="connsiteX4" fmla="*/ 387365 w 387439"/>
              <a:gd name="connsiteY4" fmla="*/ 1563441 h 1641711"/>
              <a:gd name="connsiteX5" fmla="*/ 71154 w 387439"/>
              <a:gd name="connsiteY5" fmla="*/ 1566615 h 1641711"/>
              <a:gd name="connsiteX6" fmla="*/ 65837 w 387439"/>
              <a:gd name="connsiteY6" fmla="*/ 76537 h 1641711"/>
              <a:gd name="connsiteX7" fmla="*/ 386561 w 387439"/>
              <a:gd name="connsiteY7" fmla="*/ 75504 h 1641711"/>
              <a:gd name="connsiteX8" fmla="*/ 384419 w 387439"/>
              <a:gd name="connsiteY8" fmla="*/ 0 h 1641711"/>
              <a:gd name="connsiteX0" fmla="*/ 384419 w 387439"/>
              <a:gd name="connsiteY0" fmla="*/ 0 h 1641711"/>
              <a:gd name="connsiteX1" fmla="*/ 0 w 387439"/>
              <a:gd name="connsiteY1" fmla="*/ 2141 h 1641711"/>
              <a:gd name="connsiteX2" fmla="*/ 0 w 387439"/>
              <a:gd name="connsiteY2" fmla="*/ 1641711 h 1641711"/>
              <a:gd name="connsiteX3" fmla="*/ 387439 w 387439"/>
              <a:gd name="connsiteY3" fmla="*/ 1641711 h 1641711"/>
              <a:gd name="connsiteX4" fmla="*/ 387365 w 387439"/>
              <a:gd name="connsiteY4" fmla="*/ 1563441 h 1641711"/>
              <a:gd name="connsiteX5" fmla="*/ 71154 w 387439"/>
              <a:gd name="connsiteY5" fmla="*/ 1566615 h 1641711"/>
              <a:gd name="connsiteX6" fmla="*/ 65837 w 387439"/>
              <a:gd name="connsiteY6" fmla="*/ 76537 h 1641711"/>
              <a:gd name="connsiteX7" fmla="*/ 386561 w 387439"/>
              <a:gd name="connsiteY7" fmla="*/ 75504 h 1641711"/>
              <a:gd name="connsiteX8" fmla="*/ 384419 w 387439"/>
              <a:gd name="connsiteY8" fmla="*/ 0 h 1641711"/>
              <a:gd name="connsiteX0" fmla="*/ 384419 w 387439"/>
              <a:gd name="connsiteY0" fmla="*/ 0 h 1641711"/>
              <a:gd name="connsiteX1" fmla="*/ 0 w 387439"/>
              <a:gd name="connsiteY1" fmla="*/ 2141 h 1641711"/>
              <a:gd name="connsiteX2" fmla="*/ 0 w 387439"/>
              <a:gd name="connsiteY2" fmla="*/ 1641711 h 1641711"/>
              <a:gd name="connsiteX3" fmla="*/ 387439 w 387439"/>
              <a:gd name="connsiteY3" fmla="*/ 1641711 h 1641711"/>
              <a:gd name="connsiteX4" fmla="*/ 387365 w 387439"/>
              <a:gd name="connsiteY4" fmla="*/ 1563441 h 1641711"/>
              <a:gd name="connsiteX5" fmla="*/ 71154 w 387439"/>
              <a:gd name="connsiteY5" fmla="*/ 1566615 h 1641711"/>
              <a:gd name="connsiteX6" fmla="*/ 65837 w 387439"/>
              <a:gd name="connsiteY6" fmla="*/ 76537 h 1641711"/>
              <a:gd name="connsiteX7" fmla="*/ 386561 w 387439"/>
              <a:gd name="connsiteY7" fmla="*/ 75504 h 1641711"/>
              <a:gd name="connsiteX8" fmla="*/ 384419 w 387439"/>
              <a:gd name="connsiteY8" fmla="*/ 0 h 1641711"/>
              <a:gd name="connsiteX0" fmla="*/ 384419 w 387439"/>
              <a:gd name="connsiteY0" fmla="*/ 0 h 1641711"/>
              <a:gd name="connsiteX1" fmla="*/ 0 w 387439"/>
              <a:gd name="connsiteY1" fmla="*/ 2141 h 1641711"/>
              <a:gd name="connsiteX2" fmla="*/ 0 w 387439"/>
              <a:gd name="connsiteY2" fmla="*/ 1641711 h 1641711"/>
              <a:gd name="connsiteX3" fmla="*/ 387439 w 387439"/>
              <a:gd name="connsiteY3" fmla="*/ 1641711 h 1641711"/>
              <a:gd name="connsiteX4" fmla="*/ 387365 w 387439"/>
              <a:gd name="connsiteY4" fmla="*/ 1563441 h 1641711"/>
              <a:gd name="connsiteX5" fmla="*/ 71154 w 387439"/>
              <a:gd name="connsiteY5" fmla="*/ 1566615 h 1641711"/>
              <a:gd name="connsiteX6" fmla="*/ 65837 w 387439"/>
              <a:gd name="connsiteY6" fmla="*/ 76537 h 1641711"/>
              <a:gd name="connsiteX7" fmla="*/ 386561 w 387439"/>
              <a:gd name="connsiteY7" fmla="*/ 75504 h 1641711"/>
              <a:gd name="connsiteX8" fmla="*/ 384419 w 387439"/>
              <a:gd name="connsiteY8" fmla="*/ 0 h 1641711"/>
              <a:gd name="connsiteX0" fmla="*/ 384419 w 387439"/>
              <a:gd name="connsiteY0" fmla="*/ 0 h 1641711"/>
              <a:gd name="connsiteX1" fmla="*/ 0 w 387439"/>
              <a:gd name="connsiteY1" fmla="*/ 2141 h 1641711"/>
              <a:gd name="connsiteX2" fmla="*/ 0 w 387439"/>
              <a:gd name="connsiteY2" fmla="*/ 1641711 h 1641711"/>
              <a:gd name="connsiteX3" fmla="*/ 387439 w 387439"/>
              <a:gd name="connsiteY3" fmla="*/ 1641711 h 1641711"/>
              <a:gd name="connsiteX4" fmla="*/ 387365 w 387439"/>
              <a:gd name="connsiteY4" fmla="*/ 1563441 h 1641711"/>
              <a:gd name="connsiteX5" fmla="*/ 71154 w 387439"/>
              <a:gd name="connsiteY5" fmla="*/ 1566615 h 1641711"/>
              <a:gd name="connsiteX6" fmla="*/ 65837 w 387439"/>
              <a:gd name="connsiteY6" fmla="*/ 76537 h 1641711"/>
              <a:gd name="connsiteX7" fmla="*/ 386561 w 387439"/>
              <a:gd name="connsiteY7" fmla="*/ 75504 h 1641711"/>
              <a:gd name="connsiteX8" fmla="*/ 384419 w 387439"/>
              <a:gd name="connsiteY8" fmla="*/ 0 h 1641711"/>
              <a:gd name="connsiteX0" fmla="*/ 384419 w 387439"/>
              <a:gd name="connsiteY0" fmla="*/ 0 h 1641711"/>
              <a:gd name="connsiteX1" fmla="*/ 0 w 387439"/>
              <a:gd name="connsiteY1" fmla="*/ 2141 h 1641711"/>
              <a:gd name="connsiteX2" fmla="*/ 0 w 387439"/>
              <a:gd name="connsiteY2" fmla="*/ 1641711 h 1641711"/>
              <a:gd name="connsiteX3" fmla="*/ 387439 w 387439"/>
              <a:gd name="connsiteY3" fmla="*/ 1641711 h 1641711"/>
              <a:gd name="connsiteX4" fmla="*/ 387365 w 387439"/>
              <a:gd name="connsiteY4" fmla="*/ 1563441 h 1641711"/>
              <a:gd name="connsiteX5" fmla="*/ 71154 w 387439"/>
              <a:gd name="connsiteY5" fmla="*/ 1566615 h 1641711"/>
              <a:gd name="connsiteX6" fmla="*/ 65837 w 387439"/>
              <a:gd name="connsiteY6" fmla="*/ 76537 h 1641711"/>
              <a:gd name="connsiteX7" fmla="*/ 386561 w 387439"/>
              <a:gd name="connsiteY7" fmla="*/ 75504 h 1641711"/>
              <a:gd name="connsiteX8" fmla="*/ 384419 w 387439"/>
              <a:gd name="connsiteY8" fmla="*/ 0 h 1641711"/>
              <a:gd name="connsiteX0" fmla="*/ 400294 w 400294"/>
              <a:gd name="connsiteY0" fmla="*/ 0 h 1644886"/>
              <a:gd name="connsiteX1" fmla="*/ 0 w 400294"/>
              <a:gd name="connsiteY1" fmla="*/ 5316 h 1644886"/>
              <a:gd name="connsiteX2" fmla="*/ 0 w 400294"/>
              <a:gd name="connsiteY2" fmla="*/ 1644886 h 1644886"/>
              <a:gd name="connsiteX3" fmla="*/ 387439 w 400294"/>
              <a:gd name="connsiteY3" fmla="*/ 1644886 h 1644886"/>
              <a:gd name="connsiteX4" fmla="*/ 387365 w 400294"/>
              <a:gd name="connsiteY4" fmla="*/ 1566616 h 1644886"/>
              <a:gd name="connsiteX5" fmla="*/ 71154 w 400294"/>
              <a:gd name="connsiteY5" fmla="*/ 1569790 h 1644886"/>
              <a:gd name="connsiteX6" fmla="*/ 65837 w 400294"/>
              <a:gd name="connsiteY6" fmla="*/ 79712 h 1644886"/>
              <a:gd name="connsiteX7" fmla="*/ 386561 w 400294"/>
              <a:gd name="connsiteY7" fmla="*/ 78679 h 1644886"/>
              <a:gd name="connsiteX8" fmla="*/ 400294 w 400294"/>
              <a:gd name="connsiteY8" fmla="*/ 0 h 1644886"/>
              <a:gd name="connsiteX0" fmla="*/ 378069 w 387439"/>
              <a:gd name="connsiteY0" fmla="*/ 0 h 1641711"/>
              <a:gd name="connsiteX1" fmla="*/ 0 w 387439"/>
              <a:gd name="connsiteY1" fmla="*/ 2141 h 1641711"/>
              <a:gd name="connsiteX2" fmla="*/ 0 w 387439"/>
              <a:gd name="connsiteY2" fmla="*/ 1641711 h 1641711"/>
              <a:gd name="connsiteX3" fmla="*/ 387439 w 387439"/>
              <a:gd name="connsiteY3" fmla="*/ 1641711 h 1641711"/>
              <a:gd name="connsiteX4" fmla="*/ 387365 w 387439"/>
              <a:gd name="connsiteY4" fmla="*/ 1563441 h 1641711"/>
              <a:gd name="connsiteX5" fmla="*/ 71154 w 387439"/>
              <a:gd name="connsiteY5" fmla="*/ 1566615 h 1641711"/>
              <a:gd name="connsiteX6" fmla="*/ 65837 w 387439"/>
              <a:gd name="connsiteY6" fmla="*/ 76537 h 1641711"/>
              <a:gd name="connsiteX7" fmla="*/ 386561 w 387439"/>
              <a:gd name="connsiteY7" fmla="*/ 75504 h 1641711"/>
              <a:gd name="connsiteX8" fmla="*/ 378069 w 387439"/>
              <a:gd name="connsiteY8" fmla="*/ 0 h 1641711"/>
              <a:gd name="connsiteX0" fmla="*/ 384419 w 387439"/>
              <a:gd name="connsiteY0" fmla="*/ 0 h 1641711"/>
              <a:gd name="connsiteX1" fmla="*/ 0 w 387439"/>
              <a:gd name="connsiteY1" fmla="*/ 2141 h 1641711"/>
              <a:gd name="connsiteX2" fmla="*/ 0 w 387439"/>
              <a:gd name="connsiteY2" fmla="*/ 1641711 h 1641711"/>
              <a:gd name="connsiteX3" fmla="*/ 387439 w 387439"/>
              <a:gd name="connsiteY3" fmla="*/ 1641711 h 1641711"/>
              <a:gd name="connsiteX4" fmla="*/ 387365 w 387439"/>
              <a:gd name="connsiteY4" fmla="*/ 1563441 h 1641711"/>
              <a:gd name="connsiteX5" fmla="*/ 71154 w 387439"/>
              <a:gd name="connsiteY5" fmla="*/ 1566615 h 1641711"/>
              <a:gd name="connsiteX6" fmla="*/ 65837 w 387439"/>
              <a:gd name="connsiteY6" fmla="*/ 76537 h 1641711"/>
              <a:gd name="connsiteX7" fmla="*/ 386561 w 387439"/>
              <a:gd name="connsiteY7" fmla="*/ 75504 h 1641711"/>
              <a:gd name="connsiteX8" fmla="*/ 384419 w 387439"/>
              <a:gd name="connsiteY8" fmla="*/ 0 h 16417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87439" h="1641711">
                <a:moveTo>
                  <a:pt x="384419" y="0"/>
                </a:moveTo>
                <a:lnTo>
                  <a:pt x="0" y="2141"/>
                </a:lnTo>
                <a:lnTo>
                  <a:pt x="0" y="1641711"/>
                </a:lnTo>
                <a:lnTo>
                  <a:pt x="387439" y="1641711"/>
                </a:lnTo>
                <a:cubicBezTo>
                  <a:pt x="387414" y="1615621"/>
                  <a:pt x="387390" y="1589531"/>
                  <a:pt x="387365" y="1563441"/>
                </a:cubicBezTo>
                <a:lnTo>
                  <a:pt x="71154" y="1566615"/>
                </a:lnTo>
                <a:cubicBezTo>
                  <a:pt x="68495" y="821576"/>
                  <a:pt x="68495" y="821576"/>
                  <a:pt x="65837" y="76537"/>
                </a:cubicBezTo>
                <a:lnTo>
                  <a:pt x="386561" y="75504"/>
                </a:lnTo>
                <a:lnTo>
                  <a:pt x="384419" y="0"/>
                </a:lnTo>
                <a:close/>
              </a:path>
            </a:pathLst>
          </a:cu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703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TextBox 39">
            <a:extLst>
              <a:ext uri="{FF2B5EF4-FFF2-40B4-BE49-F238E27FC236}">
                <a16:creationId xmlns:a16="http://schemas.microsoft.com/office/drawing/2014/main" id="{9997FAE1-9E82-0435-1A8B-F99FAD1913B6}"/>
              </a:ext>
            </a:extLst>
          </p:cNvPr>
          <p:cNvSpPr txBox="1"/>
          <p:nvPr/>
        </p:nvSpPr>
        <p:spPr>
          <a:xfrm>
            <a:off x="28490914" y="11903683"/>
            <a:ext cx="2159554" cy="9087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1772" b="1" dirty="0">
                <a:solidFill>
                  <a:schemeClr val="accent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Series: </a:t>
            </a:r>
            <a:r>
              <a:rPr lang="en-US" sz="1772" dirty="0">
                <a:solidFill>
                  <a:schemeClr val="accent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 et neque dignissim, and in aliquet nisl et umis.</a:t>
            </a:r>
          </a:p>
        </p:txBody>
      </p:sp>
      <p:sp>
        <p:nvSpPr>
          <p:cNvPr id="31" name="Arc 40">
            <a:extLst>
              <a:ext uri="{FF2B5EF4-FFF2-40B4-BE49-F238E27FC236}">
                <a16:creationId xmlns:a16="http://schemas.microsoft.com/office/drawing/2014/main" id="{3808E409-3EF5-6F1B-BBF8-5AFE32181990}"/>
              </a:ext>
            </a:extLst>
          </p:cNvPr>
          <p:cNvSpPr/>
          <p:nvPr/>
        </p:nvSpPr>
        <p:spPr>
          <a:xfrm rot="16200000">
            <a:off x="26950069" y="11258268"/>
            <a:ext cx="1937457" cy="2099173"/>
          </a:xfrm>
          <a:prstGeom prst="arc">
            <a:avLst>
              <a:gd name="adj1" fmla="val 16200000"/>
              <a:gd name="adj2" fmla="val 2592668"/>
            </a:avLst>
          </a:prstGeom>
          <a:ln w="38100">
            <a:solidFill>
              <a:schemeClr val="accent3"/>
            </a:solidFill>
            <a:prstDash val="dash"/>
            <a:headEnd type="arrow" w="lg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 sz="703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32" name="Straight Connector 41">
            <a:extLst>
              <a:ext uri="{FF2B5EF4-FFF2-40B4-BE49-F238E27FC236}">
                <a16:creationId xmlns:a16="http://schemas.microsoft.com/office/drawing/2014/main" id="{2AA997C0-D217-863D-5E8F-5F39D3F170D1}"/>
              </a:ext>
            </a:extLst>
          </p:cNvPr>
          <p:cNvCxnSpPr/>
          <p:nvPr/>
        </p:nvCxnSpPr>
        <p:spPr bwMode="auto">
          <a:xfrm>
            <a:off x="21987017" y="18002762"/>
            <a:ext cx="9062301" cy="0"/>
          </a:xfrm>
          <a:prstGeom prst="line">
            <a:avLst/>
          </a:prstGeom>
          <a:noFill/>
          <a:ln w="2540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33" name="Straight Connector 47">
            <a:extLst>
              <a:ext uri="{FF2B5EF4-FFF2-40B4-BE49-F238E27FC236}">
                <a16:creationId xmlns:a16="http://schemas.microsoft.com/office/drawing/2014/main" id="{0B9AF6F3-8342-660A-A9E3-0E5CE2F016D9}"/>
              </a:ext>
            </a:extLst>
          </p:cNvPr>
          <p:cNvCxnSpPr/>
          <p:nvPr/>
        </p:nvCxnSpPr>
        <p:spPr bwMode="auto">
          <a:xfrm>
            <a:off x="21986056" y="34706123"/>
            <a:ext cx="9013263" cy="0"/>
          </a:xfrm>
          <a:prstGeom prst="line">
            <a:avLst/>
          </a:prstGeom>
          <a:noFill/>
          <a:ln w="2540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sp>
        <p:nvSpPr>
          <p:cNvPr id="34" name="TextBox 49">
            <a:extLst>
              <a:ext uri="{FF2B5EF4-FFF2-40B4-BE49-F238E27FC236}">
                <a16:creationId xmlns:a16="http://schemas.microsoft.com/office/drawing/2014/main" id="{DEE37E13-5D8D-F6C4-6A3B-EF8DD92668D9}"/>
              </a:ext>
            </a:extLst>
          </p:cNvPr>
          <p:cNvSpPr txBox="1"/>
          <p:nvPr/>
        </p:nvSpPr>
        <p:spPr>
          <a:xfrm>
            <a:off x="21987777" y="26440837"/>
            <a:ext cx="9637288" cy="8178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4724" b="1" dirty="0" err="1">
                <a:solidFill>
                  <a:srgbClr val="005BB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一些可能使用的标记</a:t>
            </a:r>
            <a:endParaRPr lang="en-US" sz="4724" b="1" dirty="0">
              <a:solidFill>
                <a:srgbClr val="005BBB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35" name="Straight Connector 50">
            <a:extLst>
              <a:ext uri="{FF2B5EF4-FFF2-40B4-BE49-F238E27FC236}">
                <a16:creationId xmlns:a16="http://schemas.microsoft.com/office/drawing/2014/main" id="{1FB0E139-7D4E-FE5F-8947-27EA9E065BB6}"/>
              </a:ext>
            </a:extLst>
          </p:cNvPr>
          <p:cNvCxnSpPr/>
          <p:nvPr/>
        </p:nvCxnSpPr>
        <p:spPr bwMode="auto">
          <a:xfrm>
            <a:off x="21981017" y="25970128"/>
            <a:ext cx="9018302" cy="0"/>
          </a:xfrm>
          <a:prstGeom prst="line">
            <a:avLst/>
          </a:prstGeom>
          <a:noFill/>
          <a:ln w="2540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pic>
        <p:nvPicPr>
          <p:cNvPr id="36" name="Picture 51">
            <a:extLst>
              <a:ext uri="{FF2B5EF4-FFF2-40B4-BE49-F238E27FC236}">
                <a16:creationId xmlns:a16="http://schemas.microsoft.com/office/drawing/2014/main" id="{35994EDB-9DA4-017D-7A98-D5893E5887D3}"/>
              </a:ext>
            </a:extLst>
          </p:cNvPr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368274" y="27712791"/>
            <a:ext cx="696351" cy="696351"/>
          </a:xfrm>
          <a:prstGeom prst="rect">
            <a:avLst/>
          </a:prstGeom>
        </p:spPr>
      </p:pic>
      <p:pic>
        <p:nvPicPr>
          <p:cNvPr id="37" name="Picture 52">
            <a:extLst>
              <a:ext uri="{FF2B5EF4-FFF2-40B4-BE49-F238E27FC236}">
                <a16:creationId xmlns:a16="http://schemas.microsoft.com/office/drawing/2014/main" id="{F7274E65-01A8-2FFA-D37B-651F6A00A589}"/>
              </a:ext>
            </a:extLst>
          </p:cNvPr>
          <p:cNvPicPr>
            <a:picLocks noChangeAspect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368274" y="28793835"/>
            <a:ext cx="696351" cy="696351"/>
          </a:xfrm>
          <a:prstGeom prst="rect">
            <a:avLst/>
          </a:prstGeom>
        </p:spPr>
      </p:pic>
      <p:pic>
        <p:nvPicPr>
          <p:cNvPr id="38" name="Picture 53">
            <a:extLst>
              <a:ext uri="{FF2B5EF4-FFF2-40B4-BE49-F238E27FC236}">
                <a16:creationId xmlns:a16="http://schemas.microsoft.com/office/drawing/2014/main" id="{AE909A3D-AB5A-13A4-A5BA-E7614BAEF038}"/>
              </a:ext>
            </a:extLst>
          </p:cNvPr>
          <p:cNvPicPr>
            <a:picLocks noChangeAspect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368274" y="29874879"/>
            <a:ext cx="696351" cy="696351"/>
          </a:xfrm>
          <a:prstGeom prst="rect">
            <a:avLst/>
          </a:prstGeom>
        </p:spPr>
      </p:pic>
      <p:pic>
        <p:nvPicPr>
          <p:cNvPr id="39" name="Picture 54">
            <a:extLst>
              <a:ext uri="{FF2B5EF4-FFF2-40B4-BE49-F238E27FC236}">
                <a16:creationId xmlns:a16="http://schemas.microsoft.com/office/drawing/2014/main" id="{A766E1F6-7076-0D80-E0C2-2556C7185B69}"/>
              </a:ext>
            </a:extLst>
          </p:cNvPr>
          <p:cNvPicPr>
            <a:picLocks noChangeAspect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368274" y="30955924"/>
            <a:ext cx="695248" cy="695248"/>
          </a:xfrm>
          <a:prstGeom prst="rect">
            <a:avLst/>
          </a:prstGeom>
        </p:spPr>
      </p:pic>
      <p:pic>
        <p:nvPicPr>
          <p:cNvPr id="40" name="Picture 55">
            <a:extLst>
              <a:ext uri="{FF2B5EF4-FFF2-40B4-BE49-F238E27FC236}">
                <a16:creationId xmlns:a16="http://schemas.microsoft.com/office/drawing/2014/main" id="{9047BE91-DB30-D295-82FA-21F1BFC940EC}"/>
              </a:ext>
            </a:extLst>
          </p:cNvPr>
          <p:cNvPicPr>
            <a:picLocks noChangeAspect="1"/>
          </p:cNvPicPr>
          <p:nvPr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368274" y="32035864"/>
            <a:ext cx="696351" cy="696351"/>
          </a:xfrm>
          <a:prstGeom prst="rect">
            <a:avLst/>
          </a:prstGeom>
        </p:spPr>
      </p:pic>
      <p:pic>
        <p:nvPicPr>
          <p:cNvPr id="41" name="Picture 56">
            <a:extLst>
              <a:ext uri="{FF2B5EF4-FFF2-40B4-BE49-F238E27FC236}">
                <a16:creationId xmlns:a16="http://schemas.microsoft.com/office/drawing/2014/main" id="{0387546D-EC74-D416-972D-072C83DBE36C}"/>
              </a:ext>
            </a:extLst>
          </p:cNvPr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368274" y="33116908"/>
            <a:ext cx="696351" cy="696351"/>
          </a:xfrm>
          <a:prstGeom prst="rect">
            <a:avLst/>
          </a:prstGeom>
        </p:spPr>
      </p:pic>
      <p:pic>
        <p:nvPicPr>
          <p:cNvPr id="42" name="Picture 57">
            <a:extLst>
              <a:ext uri="{FF2B5EF4-FFF2-40B4-BE49-F238E27FC236}">
                <a16:creationId xmlns:a16="http://schemas.microsoft.com/office/drawing/2014/main" id="{6F280FB5-0A1C-B006-0C95-8C420019A1BB}"/>
              </a:ext>
            </a:extLst>
          </p:cNvPr>
          <p:cNvPicPr>
            <a:picLocks noChangeAspect="1"/>
          </p:cNvPicPr>
          <p:nvPr/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399193" y="27712791"/>
            <a:ext cx="696351" cy="696351"/>
          </a:xfrm>
          <a:prstGeom prst="rect">
            <a:avLst/>
          </a:prstGeom>
        </p:spPr>
      </p:pic>
      <p:pic>
        <p:nvPicPr>
          <p:cNvPr id="43" name="Picture 58">
            <a:extLst>
              <a:ext uri="{FF2B5EF4-FFF2-40B4-BE49-F238E27FC236}">
                <a16:creationId xmlns:a16="http://schemas.microsoft.com/office/drawing/2014/main" id="{CC293E1A-5147-A50F-BF6F-11140125E77A}"/>
              </a:ext>
            </a:extLst>
          </p:cNvPr>
          <p:cNvPicPr>
            <a:picLocks noChangeAspect="1"/>
          </p:cNvPicPr>
          <p:nvPr/>
        </p:nvPicPr>
        <p:blipFill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399193" y="30932698"/>
            <a:ext cx="696351" cy="696351"/>
          </a:xfrm>
          <a:prstGeom prst="rect">
            <a:avLst/>
          </a:prstGeom>
        </p:spPr>
      </p:pic>
      <p:pic>
        <p:nvPicPr>
          <p:cNvPr id="44" name="Picture 59">
            <a:extLst>
              <a:ext uri="{FF2B5EF4-FFF2-40B4-BE49-F238E27FC236}">
                <a16:creationId xmlns:a16="http://schemas.microsoft.com/office/drawing/2014/main" id="{DB9B2170-3170-A4F5-1BC3-FAD53BD034A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14230" y="27712791"/>
            <a:ext cx="696351" cy="696351"/>
          </a:xfrm>
          <a:prstGeom prst="rect">
            <a:avLst/>
          </a:prstGeom>
        </p:spPr>
      </p:pic>
      <p:pic>
        <p:nvPicPr>
          <p:cNvPr id="45" name="Picture 60">
            <a:extLst>
              <a:ext uri="{FF2B5EF4-FFF2-40B4-BE49-F238E27FC236}">
                <a16:creationId xmlns:a16="http://schemas.microsoft.com/office/drawing/2014/main" id="{03401EFE-D517-54EF-192C-DE6901333D2E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14230" y="28694388"/>
            <a:ext cx="696351" cy="696351"/>
          </a:xfrm>
          <a:prstGeom prst="rect">
            <a:avLst/>
          </a:prstGeom>
        </p:spPr>
      </p:pic>
      <p:pic>
        <p:nvPicPr>
          <p:cNvPr id="46" name="Picture 61">
            <a:extLst>
              <a:ext uri="{FF2B5EF4-FFF2-40B4-BE49-F238E27FC236}">
                <a16:creationId xmlns:a16="http://schemas.microsoft.com/office/drawing/2014/main" id="{3D44D684-4901-C49D-32A4-570CB4E3889F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14230" y="29783040"/>
            <a:ext cx="696351" cy="696351"/>
          </a:xfrm>
          <a:prstGeom prst="rect">
            <a:avLst/>
          </a:prstGeom>
        </p:spPr>
      </p:pic>
      <p:pic>
        <p:nvPicPr>
          <p:cNvPr id="47" name="Picture 62">
            <a:extLst>
              <a:ext uri="{FF2B5EF4-FFF2-40B4-BE49-F238E27FC236}">
                <a16:creationId xmlns:a16="http://schemas.microsoft.com/office/drawing/2014/main" id="{86D45B2D-3311-88FD-2256-4F8FE38E9F72}"/>
              </a:ext>
            </a:extLst>
          </p:cNvPr>
          <p:cNvPicPr>
            <a:picLocks noChangeAspect="1"/>
          </p:cNvPicPr>
          <p:nvPr/>
        </p:nvPicPr>
        <p:blipFill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14230" y="30848256"/>
            <a:ext cx="696351" cy="696351"/>
          </a:xfrm>
          <a:prstGeom prst="rect">
            <a:avLst/>
          </a:prstGeom>
        </p:spPr>
      </p:pic>
      <p:pic>
        <p:nvPicPr>
          <p:cNvPr id="48" name="Picture 63">
            <a:extLst>
              <a:ext uri="{FF2B5EF4-FFF2-40B4-BE49-F238E27FC236}">
                <a16:creationId xmlns:a16="http://schemas.microsoft.com/office/drawing/2014/main" id="{B4D7C9B1-F79C-4CA2-2936-821C771CF1B6}"/>
              </a:ext>
            </a:extLst>
          </p:cNvPr>
          <p:cNvPicPr>
            <a:picLocks noChangeAspect="1"/>
          </p:cNvPicPr>
          <p:nvPr/>
        </p:nvPicPr>
        <p:blipFill>
          <a:blip r:embed="rId2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14230" y="31993277"/>
            <a:ext cx="696351" cy="696351"/>
          </a:xfrm>
          <a:prstGeom prst="rect">
            <a:avLst/>
          </a:prstGeom>
        </p:spPr>
      </p:pic>
      <p:pic>
        <p:nvPicPr>
          <p:cNvPr id="49" name="Picture 64">
            <a:extLst>
              <a:ext uri="{FF2B5EF4-FFF2-40B4-BE49-F238E27FC236}">
                <a16:creationId xmlns:a16="http://schemas.microsoft.com/office/drawing/2014/main" id="{7B5AFD9A-7533-1169-3A0D-75EFCD84F296}"/>
              </a:ext>
            </a:extLst>
          </p:cNvPr>
          <p:cNvPicPr>
            <a:picLocks noChangeAspect="1"/>
          </p:cNvPicPr>
          <p:nvPr/>
        </p:nvPicPr>
        <p:blipFill>
          <a:blip r:embed="rId2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14230" y="33126837"/>
            <a:ext cx="696351" cy="696351"/>
          </a:xfrm>
          <a:prstGeom prst="rect">
            <a:avLst/>
          </a:prstGeom>
        </p:spPr>
      </p:pic>
      <p:pic>
        <p:nvPicPr>
          <p:cNvPr id="50" name="Picture 65">
            <a:extLst>
              <a:ext uri="{FF2B5EF4-FFF2-40B4-BE49-F238E27FC236}">
                <a16:creationId xmlns:a16="http://schemas.microsoft.com/office/drawing/2014/main" id="{BE74BDD4-D80B-61A5-E941-FDF4E63EFD46}"/>
              </a:ext>
            </a:extLst>
          </p:cNvPr>
          <p:cNvPicPr>
            <a:picLocks noChangeAspect="1"/>
          </p:cNvPicPr>
          <p:nvPr/>
        </p:nvPicPr>
        <p:blipFill>
          <a:blip r:embed="rId2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613548" y="27712791"/>
            <a:ext cx="696351" cy="696351"/>
          </a:xfrm>
          <a:prstGeom prst="rect">
            <a:avLst/>
          </a:prstGeom>
        </p:spPr>
      </p:pic>
      <p:pic>
        <p:nvPicPr>
          <p:cNvPr id="51" name="Picture 66">
            <a:extLst>
              <a:ext uri="{FF2B5EF4-FFF2-40B4-BE49-F238E27FC236}">
                <a16:creationId xmlns:a16="http://schemas.microsoft.com/office/drawing/2014/main" id="{FDFEBE1F-BC0E-79C8-7451-BE69898CD482}"/>
              </a:ext>
            </a:extLst>
          </p:cNvPr>
          <p:cNvPicPr>
            <a:picLocks noChangeAspect="1"/>
          </p:cNvPicPr>
          <p:nvPr/>
        </p:nvPicPr>
        <p:blipFill>
          <a:blip r:embed="rId2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613548" y="28806849"/>
            <a:ext cx="696351" cy="696351"/>
          </a:xfrm>
          <a:prstGeom prst="rect">
            <a:avLst/>
          </a:prstGeom>
        </p:spPr>
      </p:pic>
      <p:pic>
        <p:nvPicPr>
          <p:cNvPr id="52" name="Picture 67">
            <a:extLst>
              <a:ext uri="{FF2B5EF4-FFF2-40B4-BE49-F238E27FC236}">
                <a16:creationId xmlns:a16="http://schemas.microsoft.com/office/drawing/2014/main" id="{FC6ACA78-6467-6DD4-9289-D589C5D0DE37}"/>
              </a:ext>
            </a:extLst>
          </p:cNvPr>
          <p:cNvPicPr>
            <a:picLocks noChangeAspect="1"/>
          </p:cNvPicPr>
          <p:nvPr/>
        </p:nvPicPr>
        <p:blipFill>
          <a:blip r:embed="rId2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613548" y="29900908"/>
            <a:ext cx="696351" cy="696351"/>
          </a:xfrm>
          <a:prstGeom prst="rect">
            <a:avLst/>
          </a:prstGeom>
        </p:spPr>
      </p:pic>
      <p:pic>
        <p:nvPicPr>
          <p:cNvPr id="53" name="Picture 68">
            <a:extLst>
              <a:ext uri="{FF2B5EF4-FFF2-40B4-BE49-F238E27FC236}">
                <a16:creationId xmlns:a16="http://schemas.microsoft.com/office/drawing/2014/main" id="{CC1E7B3C-A563-CFF2-A22A-4A5F4330BDD1}"/>
              </a:ext>
            </a:extLst>
          </p:cNvPr>
          <p:cNvPicPr>
            <a:picLocks noChangeAspect="1"/>
          </p:cNvPicPr>
          <p:nvPr/>
        </p:nvPicPr>
        <p:blipFill>
          <a:blip r:embed="rId2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613548" y="30994967"/>
            <a:ext cx="696351" cy="696351"/>
          </a:xfrm>
          <a:prstGeom prst="rect">
            <a:avLst/>
          </a:prstGeom>
        </p:spPr>
      </p:pic>
      <p:pic>
        <p:nvPicPr>
          <p:cNvPr id="54" name="Picture 69">
            <a:extLst>
              <a:ext uri="{FF2B5EF4-FFF2-40B4-BE49-F238E27FC236}">
                <a16:creationId xmlns:a16="http://schemas.microsoft.com/office/drawing/2014/main" id="{AA6032BB-CEF6-7947-3DD6-4E74C18E4720}"/>
              </a:ext>
            </a:extLst>
          </p:cNvPr>
          <p:cNvPicPr>
            <a:picLocks noChangeAspect="1"/>
          </p:cNvPicPr>
          <p:nvPr/>
        </p:nvPicPr>
        <p:blipFill>
          <a:blip r:embed="rId2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613548" y="32089025"/>
            <a:ext cx="696351" cy="696351"/>
          </a:xfrm>
          <a:prstGeom prst="rect">
            <a:avLst/>
          </a:prstGeom>
        </p:spPr>
      </p:pic>
      <p:pic>
        <p:nvPicPr>
          <p:cNvPr id="55" name="Picture 70">
            <a:extLst>
              <a:ext uri="{FF2B5EF4-FFF2-40B4-BE49-F238E27FC236}">
                <a16:creationId xmlns:a16="http://schemas.microsoft.com/office/drawing/2014/main" id="{10805906-07A9-21FC-4199-5973747711AB}"/>
              </a:ext>
            </a:extLst>
          </p:cNvPr>
          <p:cNvPicPr>
            <a:picLocks noChangeAspect="1"/>
          </p:cNvPicPr>
          <p:nvPr/>
        </p:nvPicPr>
        <p:blipFill>
          <a:blip r:embed="rId3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613548" y="33183086"/>
            <a:ext cx="696351" cy="696351"/>
          </a:xfrm>
          <a:prstGeom prst="rect">
            <a:avLst/>
          </a:prstGeom>
        </p:spPr>
      </p:pic>
      <p:pic>
        <p:nvPicPr>
          <p:cNvPr id="56" name="Picture 71">
            <a:extLst>
              <a:ext uri="{FF2B5EF4-FFF2-40B4-BE49-F238E27FC236}">
                <a16:creationId xmlns:a16="http://schemas.microsoft.com/office/drawing/2014/main" id="{D67E7A01-98A2-2BD9-AC0B-3EBE84885EC2}"/>
              </a:ext>
            </a:extLst>
          </p:cNvPr>
          <p:cNvPicPr>
            <a:picLocks noChangeAspect="1"/>
          </p:cNvPicPr>
          <p:nvPr/>
        </p:nvPicPr>
        <p:blipFill>
          <a:blip r:embed="rId3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71232" y="27712791"/>
            <a:ext cx="696351" cy="696351"/>
          </a:xfrm>
          <a:prstGeom prst="rect">
            <a:avLst/>
          </a:prstGeom>
        </p:spPr>
      </p:pic>
      <p:pic>
        <p:nvPicPr>
          <p:cNvPr id="57" name="Picture 72">
            <a:extLst>
              <a:ext uri="{FF2B5EF4-FFF2-40B4-BE49-F238E27FC236}">
                <a16:creationId xmlns:a16="http://schemas.microsoft.com/office/drawing/2014/main" id="{E2CBF3AE-2937-B065-FC16-C97E854B5194}"/>
              </a:ext>
            </a:extLst>
          </p:cNvPr>
          <p:cNvPicPr>
            <a:picLocks noChangeAspect="1"/>
          </p:cNvPicPr>
          <p:nvPr/>
        </p:nvPicPr>
        <p:blipFill>
          <a:blip r:embed="rId3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71232" y="28803025"/>
            <a:ext cx="696351" cy="696351"/>
          </a:xfrm>
          <a:prstGeom prst="rect">
            <a:avLst/>
          </a:prstGeom>
        </p:spPr>
      </p:pic>
      <p:pic>
        <p:nvPicPr>
          <p:cNvPr id="58" name="Picture 73">
            <a:extLst>
              <a:ext uri="{FF2B5EF4-FFF2-40B4-BE49-F238E27FC236}">
                <a16:creationId xmlns:a16="http://schemas.microsoft.com/office/drawing/2014/main" id="{511B1749-9FAF-1B0A-FD6F-3101BCC26D1A}"/>
              </a:ext>
            </a:extLst>
          </p:cNvPr>
          <p:cNvPicPr>
            <a:picLocks noChangeAspect="1"/>
          </p:cNvPicPr>
          <p:nvPr/>
        </p:nvPicPr>
        <p:blipFill>
          <a:blip r:embed="rId3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71232" y="29893259"/>
            <a:ext cx="696351" cy="696351"/>
          </a:xfrm>
          <a:prstGeom prst="rect">
            <a:avLst/>
          </a:prstGeom>
        </p:spPr>
      </p:pic>
      <p:pic>
        <p:nvPicPr>
          <p:cNvPr id="59" name="Picture 74">
            <a:extLst>
              <a:ext uri="{FF2B5EF4-FFF2-40B4-BE49-F238E27FC236}">
                <a16:creationId xmlns:a16="http://schemas.microsoft.com/office/drawing/2014/main" id="{34ADDA44-8B31-3FEC-84E7-F6E47EAC17CB}"/>
              </a:ext>
            </a:extLst>
          </p:cNvPr>
          <p:cNvPicPr>
            <a:picLocks noChangeAspect="1"/>
          </p:cNvPicPr>
          <p:nvPr/>
        </p:nvPicPr>
        <p:blipFill>
          <a:blip r:embed="rId3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71232" y="30983492"/>
            <a:ext cx="696351" cy="696351"/>
          </a:xfrm>
          <a:prstGeom prst="rect">
            <a:avLst/>
          </a:prstGeom>
        </p:spPr>
      </p:pic>
      <p:pic>
        <p:nvPicPr>
          <p:cNvPr id="60" name="Picture 75">
            <a:extLst>
              <a:ext uri="{FF2B5EF4-FFF2-40B4-BE49-F238E27FC236}">
                <a16:creationId xmlns:a16="http://schemas.microsoft.com/office/drawing/2014/main" id="{1394D8E4-47A7-2F4F-4F26-F76FE5FE3A03}"/>
              </a:ext>
            </a:extLst>
          </p:cNvPr>
          <p:cNvPicPr>
            <a:picLocks noChangeAspect="1"/>
          </p:cNvPicPr>
          <p:nvPr/>
        </p:nvPicPr>
        <p:blipFill>
          <a:blip r:embed="rId3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71232" y="32073726"/>
            <a:ext cx="696351" cy="696351"/>
          </a:xfrm>
          <a:prstGeom prst="rect">
            <a:avLst/>
          </a:prstGeom>
        </p:spPr>
      </p:pic>
      <p:pic>
        <p:nvPicPr>
          <p:cNvPr id="61" name="Picture 76">
            <a:extLst>
              <a:ext uri="{FF2B5EF4-FFF2-40B4-BE49-F238E27FC236}">
                <a16:creationId xmlns:a16="http://schemas.microsoft.com/office/drawing/2014/main" id="{017E8946-72CA-4272-26A6-E3E764FDD751}"/>
              </a:ext>
            </a:extLst>
          </p:cNvPr>
          <p:cNvPicPr>
            <a:picLocks noChangeAspect="1"/>
          </p:cNvPicPr>
          <p:nvPr/>
        </p:nvPicPr>
        <p:blipFill>
          <a:blip r:embed="rId3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71232" y="33163961"/>
            <a:ext cx="696351" cy="696351"/>
          </a:xfrm>
          <a:prstGeom prst="rect">
            <a:avLst/>
          </a:prstGeom>
        </p:spPr>
      </p:pic>
      <p:pic>
        <p:nvPicPr>
          <p:cNvPr id="62" name="Picture 77">
            <a:extLst>
              <a:ext uri="{FF2B5EF4-FFF2-40B4-BE49-F238E27FC236}">
                <a16:creationId xmlns:a16="http://schemas.microsoft.com/office/drawing/2014/main" id="{852DC613-403B-C0A8-7A7C-CB98187B3AA2}"/>
              </a:ext>
            </a:extLst>
          </p:cNvPr>
          <p:cNvPicPr>
            <a:picLocks noChangeAspect="1"/>
          </p:cNvPicPr>
          <p:nvPr/>
        </p:nvPicPr>
        <p:blipFill>
          <a:blip r:embed="rId3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033428" y="27712791"/>
            <a:ext cx="696351" cy="696351"/>
          </a:xfrm>
          <a:prstGeom prst="rect">
            <a:avLst/>
          </a:prstGeom>
        </p:spPr>
      </p:pic>
      <p:pic>
        <p:nvPicPr>
          <p:cNvPr id="63" name="Picture 78">
            <a:extLst>
              <a:ext uri="{FF2B5EF4-FFF2-40B4-BE49-F238E27FC236}">
                <a16:creationId xmlns:a16="http://schemas.microsoft.com/office/drawing/2014/main" id="{2DBA55BF-5766-1B8D-758A-B84B93C9A1FE}"/>
              </a:ext>
            </a:extLst>
          </p:cNvPr>
          <p:cNvPicPr>
            <a:picLocks noChangeAspect="1"/>
          </p:cNvPicPr>
          <p:nvPr/>
        </p:nvPicPr>
        <p:blipFill>
          <a:blip r:embed="rId3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033428" y="28800569"/>
            <a:ext cx="696351" cy="696351"/>
          </a:xfrm>
          <a:prstGeom prst="rect">
            <a:avLst/>
          </a:prstGeom>
        </p:spPr>
      </p:pic>
      <p:pic>
        <p:nvPicPr>
          <p:cNvPr id="64" name="Picture 79">
            <a:extLst>
              <a:ext uri="{FF2B5EF4-FFF2-40B4-BE49-F238E27FC236}">
                <a16:creationId xmlns:a16="http://schemas.microsoft.com/office/drawing/2014/main" id="{465D5434-C414-32D2-AAB6-BC042BC680B4}"/>
              </a:ext>
            </a:extLst>
          </p:cNvPr>
          <p:cNvPicPr>
            <a:picLocks noChangeAspect="1"/>
          </p:cNvPicPr>
          <p:nvPr/>
        </p:nvPicPr>
        <p:blipFill>
          <a:blip r:embed="rId3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033428" y="29888347"/>
            <a:ext cx="696351" cy="696351"/>
          </a:xfrm>
          <a:prstGeom prst="rect">
            <a:avLst/>
          </a:prstGeom>
        </p:spPr>
      </p:pic>
      <p:pic>
        <p:nvPicPr>
          <p:cNvPr id="65" name="Picture 80">
            <a:extLst>
              <a:ext uri="{FF2B5EF4-FFF2-40B4-BE49-F238E27FC236}">
                <a16:creationId xmlns:a16="http://schemas.microsoft.com/office/drawing/2014/main" id="{E0E2EC5C-263E-85B5-8605-466FE525394E}"/>
              </a:ext>
            </a:extLst>
          </p:cNvPr>
          <p:cNvPicPr>
            <a:picLocks noChangeAspect="1"/>
          </p:cNvPicPr>
          <p:nvPr/>
        </p:nvPicPr>
        <p:blipFill>
          <a:blip r:embed="rId4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033428" y="30976126"/>
            <a:ext cx="696351" cy="696351"/>
          </a:xfrm>
          <a:prstGeom prst="rect">
            <a:avLst/>
          </a:prstGeom>
        </p:spPr>
      </p:pic>
      <p:pic>
        <p:nvPicPr>
          <p:cNvPr id="66" name="Picture 81">
            <a:extLst>
              <a:ext uri="{FF2B5EF4-FFF2-40B4-BE49-F238E27FC236}">
                <a16:creationId xmlns:a16="http://schemas.microsoft.com/office/drawing/2014/main" id="{F2C966A0-DCF2-5207-ECCA-348D25708AA3}"/>
              </a:ext>
            </a:extLst>
          </p:cNvPr>
          <p:cNvPicPr>
            <a:picLocks noChangeAspect="1"/>
          </p:cNvPicPr>
          <p:nvPr/>
        </p:nvPicPr>
        <p:blipFill>
          <a:blip r:embed="rId4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033428" y="32063904"/>
            <a:ext cx="696351" cy="696351"/>
          </a:xfrm>
          <a:prstGeom prst="rect">
            <a:avLst/>
          </a:prstGeom>
        </p:spPr>
      </p:pic>
      <p:pic>
        <p:nvPicPr>
          <p:cNvPr id="67" name="Picture 82">
            <a:extLst>
              <a:ext uri="{FF2B5EF4-FFF2-40B4-BE49-F238E27FC236}">
                <a16:creationId xmlns:a16="http://schemas.microsoft.com/office/drawing/2014/main" id="{F65E5DDC-876F-D34A-0B36-A2171CF9CCC7}"/>
              </a:ext>
            </a:extLst>
          </p:cNvPr>
          <p:cNvPicPr>
            <a:picLocks noChangeAspect="1"/>
          </p:cNvPicPr>
          <p:nvPr/>
        </p:nvPicPr>
        <p:blipFill>
          <a:blip r:embed="rId4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033428" y="33151682"/>
            <a:ext cx="696351" cy="696351"/>
          </a:xfrm>
          <a:prstGeom prst="rect">
            <a:avLst/>
          </a:prstGeom>
        </p:spPr>
      </p:pic>
      <p:pic>
        <p:nvPicPr>
          <p:cNvPr id="68" name="Picture 83">
            <a:extLst>
              <a:ext uri="{FF2B5EF4-FFF2-40B4-BE49-F238E27FC236}">
                <a16:creationId xmlns:a16="http://schemas.microsoft.com/office/drawing/2014/main" id="{8D0C5E59-8AF3-8A4C-A4F8-E1B2F4F10328}"/>
              </a:ext>
            </a:extLst>
          </p:cNvPr>
          <p:cNvPicPr>
            <a:picLocks noChangeAspect="1"/>
          </p:cNvPicPr>
          <p:nvPr/>
        </p:nvPicPr>
        <p:blipFill>
          <a:blip r:embed="rId4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131422" y="28750637"/>
            <a:ext cx="696351" cy="696351"/>
          </a:xfrm>
          <a:prstGeom prst="rect">
            <a:avLst/>
          </a:prstGeom>
        </p:spPr>
      </p:pic>
      <p:pic>
        <p:nvPicPr>
          <p:cNvPr id="69" name="Picture 84">
            <a:extLst>
              <a:ext uri="{FF2B5EF4-FFF2-40B4-BE49-F238E27FC236}">
                <a16:creationId xmlns:a16="http://schemas.microsoft.com/office/drawing/2014/main" id="{60601653-22DD-32DE-22AA-378C03BEE907}"/>
              </a:ext>
            </a:extLst>
          </p:cNvPr>
          <p:cNvPicPr>
            <a:picLocks noChangeAspect="1"/>
          </p:cNvPicPr>
          <p:nvPr/>
        </p:nvPicPr>
        <p:blipFill>
          <a:blip r:embed="rId4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131422" y="27712791"/>
            <a:ext cx="696351" cy="696351"/>
          </a:xfrm>
          <a:prstGeom prst="rect">
            <a:avLst/>
          </a:prstGeom>
        </p:spPr>
      </p:pic>
      <p:pic>
        <p:nvPicPr>
          <p:cNvPr id="70" name="Picture 85">
            <a:extLst>
              <a:ext uri="{FF2B5EF4-FFF2-40B4-BE49-F238E27FC236}">
                <a16:creationId xmlns:a16="http://schemas.microsoft.com/office/drawing/2014/main" id="{23C08FF3-D27F-C3D2-AEBA-437C8058F027}"/>
              </a:ext>
            </a:extLst>
          </p:cNvPr>
          <p:cNvPicPr>
            <a:picLocks noChangeAspect="1"/>
          </p:cNvPicPr>
          <p:nvPr/>
        </p:nvPicPr>
        <p:blipFill>
          <a:blip r:embed="rId4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399193" y="28786093"/>
            <a:ext cx="696351" cy="696351"/>
          </a:xfrm>
          <a:prstGeom prst="rect">
            <a:avLst/>
          </a:prstGeom>
        </p:spPr>
      </p:pic>
      <p:pic>
        <p:nvPicPr>
          <p:cNvPr id="71" name="Picture 86">
            <a:extLst>
              <a:ext uri="{FF2B5EF4-FFF2-40B4-BE49-F238E27FC236}">
                <a16:creationId xmlns:a16="http://schemas.microsoft.com/office/drawing/2014/main" id="{CD9AC035-2467-5581-D9DF-CA2087E248BF}"/>
              </a:ext>
            </a:extLst>
          </p:cNvPr>
          <p:cNvPicPr>
            <a:picLocks noChangeAspect="1"/>
          </p:cNvPicPr>
          <p:nvPr/>
        </p:nvPicPr>
        <p:blipFill>
          <a:blip r:embed="rId4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399193" y="29859395"/>
            <a:ext cx="696351" cy="696351"/>
          </a:xfrm>
          <a:prstGeom prst="rect">
            <a:avLst/>
          </a:prstGeom>
        </p:spPr>
      </p:pic>
      <p:cxnSp>
        <p:nvCxnSpPr>
          <p:cNvPr id="72" name="Straight Connector 87">
            <a:extLst>
              <a:ext uri="{FF2B5EF4-FFF2-40B4-BE49-F238E27FC236}">
                <a16:creationId xmlns:a16="http://schemas.microsoft.com/office/drawing/2014/main" id="{EA651B22-405D-3E75-C112-D9978019C9E5}"/>
              </a:ext>
            </a:extLst>
          </p:cNvPr>
          <p:cNvCxnSpPr/>
          <p:nvPr/>
        </p:nvCxnSpPr>
        <p:spPr bwMode="auto">
          <a:xfrm>
            <a:off x="24829758" y="27684667"/>
            <a:ext cx="0" cy="6289950"/>
          </a:xfrm>
          <a:prstGeom prst="line">
            <a:avLst/>
          </a:prstGeom>
          <a:noFill/>
          <a:ln w="2540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sp>
        <p:nvSpPr>
          <p:cNvPr id="73" name="TextBox 89">
            <a:extLst>
              <a:ext uri="{FF2B5EF4-FFF2-40B4-BE49-F238E27FC236}">
                <a16:creationId xmlns:a16="http://schemas.microsoft.com/office/drawing/2014/main" id="{FAF4DA04-B169-4F4F-C86C-EF3B5E541B1F}"/>
              </a:ext>
            </a:extLst>
          </p:cNvPr>
          <p:cNvSpPr txBox="1"/>
          <p:nvPr/>
        </p:nvSpPr>
        <p:spPr>
          <a:xfrm>
            <a:off x="832497" y="39304626"/>
            <a:ext cx="9674787" cy="454385"/>
          </a:xfrm>
          <a:prstGeom prst="rect">
            <a:avLst/>
          </a:prstGeom>
          <a:solidFill>
            <a:schemeClr val="bg1">
              <a:alpha val="42000"/>
            </a:schemeClr>
          </a:solidFill>
        </p:spPr>
        <p:txBody>
          <a:bodyPr>
            <a:spAutoFit/>
          </a:bodyPr>
          <a:lstStyle/>
          <a:p>
            <a:pPr>
              <a:spcBef>
                <a:spcPts val="591"/>
              </a:spcBef>
              <a:buClr>
                <a:schemeClr val="tx2"/>
              </a:buClr>
              <a:defRPr/>
            </a:pPr>
            <a:r>
              <a:rPr lang="en-US" sz="2362" i="1" dirty="0">
                <a:latin typeface="Arial" panose="020B0604020202020204" pitchFamily="34" charset="0"/>
                <a:cs typeface="Arial" panose="020B0604020202020204" pitchFamily="34" charset="0"/>
              </a:rPr>
              <a:t>图</a:t>
            </a:r>
            <a:r>
              <a:rPr lang="en-US" altLang="zh-CN" sz="2362" i="1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zh-CN" altLang="en-US" sz="2362" i="1" dirty="0">
                <a:latin typeface="Arial" panose="020B0604020202020204" pitchFamily="34" charset="0"/>
                <a:cs typeface="Arial" panose="020B0604020202020204" pitchFamily="34" charset="0"/>
              </a:rPr>
              <a:t>：</a:t>
            </a:r>
            <a:r>
              <a:rPr lang="en-US" altLang="zh-CN" sz="2362" i="1" dirty="0">
                <a:latin typeface="Arial" panose="020B0604020202020204" pitchFamily="34" charset="0"/>
                <a:cs typeface="Arial" panose="020B0604020202020204" pitchFamily="34" charset="0"/>
              </a:rPr>
              <a:t>XXX</a:t>
            </a:r>
            <a:endParaRPr lang="en-US" sz="2362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4" name="TextBox 91">
            <a:extLst>
              <a:ext uri="{FF2B5EF4-FFF2-40B4-BE49-F238E27FC236}">
                <a16:creationId xmlns:a16="http://schemas.microsoft.com/office/drawing/2014/main" id="{054D7EE2-B0B1-698D-AA0A-8315993935A3}"/>
              </a:ext>
            </a:extLst>
          </p:cNvPr>
          <p:cNvSpPr txBox="1"/>
          <p:nvPr/>
        </p:nvSpPr>
        <p:spPr>
          <a:xfrm>
            <a:off x="958729" y="30514934"/>
            <a:ext cx="9674787" cy="1187332"/>
          </a:xfrm>
          <a:prstGeom prst="rect">
            <a:avLst/>
          </a:prstGeom>
          <a:solidFill>
            <a:schemeClr val="bg1">
              <a:alpha val="42000"/>
            </a:schemeClr>
          </a:solidFill>
        </p:spPr>
        <p:txBody>
          <a:bodyPr>
            <a:spAutoFit/>
          </a:bodyPr>
          <a:lstStyle/>
          <a:p>
            <a:pPr>
              <a:lnSpc>
                <a:spcPts val="4527"/>
              </a:lnSpc>
              <a:defRPr/>
            </a:pPr>
            <a:r>
              <a:rPr lang="en-US" altLang="zh-CN" sz="2559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XXXX</a:t>
            </a:r>
            <a:br>
              <a:rPr lang="en-US" sz="2756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zh-CN" sz="2756" dirty="0">
                <a:latin typeface="Arial" panose="020B0604020202020204" pitchFamily="34" charset="0"/>
                <a:cs typeface="Arial" panose="020B0604020202020204" pitchFamily="34" charset="0"/>
              </a:rPr>
              <a:t>XXXXXX</a:t>
            </a:r>
            <a:endParaRPr lang="en-US" sz="2756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75" name="Straight Connector 92">
            <a:extLst>
              <a:ext uri="{FF2B5EF4-FFF2-40B4-BE49-F238E27FC236}">
                <a16:creationId xmlns:a16="http://schemas.microsoft.com/office/drawing/2014/main" id="{12267E40-2ACC-5228-B7AB-6DD3C3CF5DBF}"/>
              </a:ext>
            </a:extLst>
          </p:cNvPr>
          <p:cNvCxnSpPr/>
          <p:nvPr/>
        </p:nvCxnSpPr>
        <p:spPr bwMode="auto">
          <a:xfrm>
            <a:off x="908730" y="30071053"/>
            <a:ext cx="9553540" cy="0"/>
          </a:xfrm>
          <a:prstGeom prst="line">
            <a:avLst/>
          </a:prstGeom>
          <a:noFill/>
          <a:ln w="2540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sp>
        <p:nvSpPr>
          <p:cNvPr id="76" name="Rectangle 93">
            <a:extLst>
              <a:ext uri="{FF2B5EF4-FFF2-40B4-BE49-F238E27FC236}">
                <a16:creationId xmlns:a16="http://schemas.microsoft.com/office/drawing/2014/main" id="{6215CF55-F40F-37BC-B6BE-A466A22E5B54}"/>
              </a:ext>
            </a:extLst>
          </p:cNvPr>
          <p:cNvSpPr/>
          <p:nvPr/>
        </p:nvSpPr>
        <p:spPr>
          <a:xfrm>
            <a:off x="21390573" y="41193972"/>
            <a:ext cx="10408729" cy="1472507"/>
          </a:xfrm>
          <a:prstGeom prst="rect">
            <a:avLst/>
          </a:prstGeom>
        </p:spPr>
        <p:txBody>
          <a:bodyPr wrap="square">
            <a:noAutofit/>
          </a:bodyPr>
          <a:lstStyle/>
          <a:p>
            <a:pPr>
              <a:spcAft>
                <a:spcPts val="394"/>
              </a:spcAft>
              <a:defRPr/>
            </a:pPr>
            <a:r>
              <a:rPr lang="en-US" altLang="en-US" sz="3149" dirty="0" err="1">
                <a:solidFill>
                  <a:schemeClr val="bg1"/>
                </a:solidFill>
                <a:ea typeface="Arial" charset="0"/>
              </a:rPr>
              <a:t>学校</a:t>
            </a:r>
            <a:r>
              <a:rPr lang="zh-CN" altLang="en-US" sz="3149" dirty="0">
                <a:solidFill>
                  <a:schemeClr val="bg1"/>
                </a:solidFill>
                <a:ea typeface="Arial" charset="0"/>
              </a:rPr>
              <a:t>、院系、组织机构名称</a:t>
            </a:r>
            <a:endParaRPr lang="en-US" altLang="en-US" sz="3149" dirty="0">
              <a:solidFill>
                <a:schemeClr val="bg1"/>
              </a:solidFill>
              <a:ea typeface="Arial" charset="0"/>
            </a:endParaRPr>
          </a:p>
          <a:p>
            <a:pPr>
              <a:spcAft>
                <a:spcPts val="79"/>
              </a:spcAft>
              <a:defRPr/>
            </a:pPr>
            <a:r>
              <a:rPr lang="zh-CN" altLang="en-US" sz="3543" b="1" dirty="0">
                <a:solidFill>
                  <a:schemeClr val="bg1"/>
                </a:solidFill>
              </a:rPr>
              <a:t>主要联系方式：</a:t>
            </a:r>
            <a:r>
              <a:rPr lang="en-US" altLang="zh-CN" sz="3543" b="1" dirty="0" err="1">
                <a:solidFill>
                  <a:schemeClr val="bg1"/>
                </a:solidFill>
              </a:rPr>
              <a:t>XX@tsinghua</a:t>
            </a:r>
            <a:r>
              <a:rPr lang="en-US" sz="3543" b="1" dirty="0" err="1">
                <a:solidFill>
                  <a:schemeClr val="bg1"/>
                </a:solidFill>
              </a:rPr>
              <a:t>.ed</a:t>
            </a:r>
            <a:r>
              <a:rPr lang="en-US" altLang="zh-CN" sz="3543" b="1" dirty="0" err="1">
                <a:solidFill>
                  <a:schemeClr val="bg1"/>
                </a:solidFill>
              </a:rPr>
              <a:t>u.cn</a:t>
            </a:r>
            <a:endParaRPr lang="en-US" sz="3543" b="1" dirty="0">
              <a:solidFill>
                <a:schemeClr val="bg1"/>
              </a:solidFill>
            </a:endParaRPr>
          </a:p>
        </p:txBody>
      </p:sp>
      <p:sp>
        <p:nvSpPr>
          <p:cNvPr id="77" name="TextBox 3">
            <a:extLst>
              <a:ext uri="{FF2B5EF4-FFF2-40B4-BE49-F238E27FC236}">
                <a16:creationId xmlns:a16="http://schemas.microsoft.com/office/drawing/2014/main" id="{6CCBEA66-6590-26C5-A187-A2CDE870B37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58729" y="6433144"/>
            <a:ext cx="9674787" cy="5795928"/>
          </a:xfrm>
          <a:prstGeom prst="rect">
            <a:avLst/>
          </a:prstGeom>
          <a:solidFill>
            <a:schemeClr val="bg1">
              <a:alpha val="63000"/>
            </a:schemeClr>
          </a:solidFill>
          <a:ln>
            <a:noFill/>
          </a:ln>
          <a:effectLst/>
        </p:spPr>
        <p:txBody>
          <a:bodyPr>
            <a:spAutoFit/>
          </a:bodyPr>
          <a:lstStyle>
            <a:lvl1pPr>
              <a:defRPr sz="29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1pPr>
            <a:lvl2pPr marL="742950" indent="-285750">
              <a:defRPr sz="29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2pPr>
            <a:lvl3pPr marL="1143000" indent="-228600">
              <a:defRPr sz="29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3pPr>
            <a:lvl4pPr marL="1600200" indent="-228600">
              <a:defRPr sz="29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4pPr>
            <a:lvl5pPr marL="2057400" indent="-228600">
              <a:defRPr sz="29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9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9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9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9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9pPr>
          </a:lstStyle>
          <a:p>
            <a:pPr>
              <a:lnSpc>
                <a:spcPts val="4527"/>
              </a:lnSpc>
              <a:spcAft>
                <a:spcPts val="1181"/>
              </a:spcAft>
            </a:pPr>
            <a:r>
              <a:rPr lang="en-US" sz="4724" b="1" dirty="0" err="1">
                <a:solidFill>
                  <a:srgbClr val="005BBB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简介</a:t>
            </a:r>
            <a:r>
              <a:rPr lang="en-US" altLang="zh-CN" sz="4724" b="1" dirty="0">
                <a:solidFill>
                  <a:srgbClr val="005BBB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/</a:t>
            </a:r>
            <a:r>
              <a:rPr lang="zh-CN" altLang="en-US" sz="4724" b="1" dirty="0">
                <a:solidFill>
                  <a:srgbClr val="005BBB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摘要等（请按照意愿修改）</a:t>
            </a:r>
            <a:endParaRPr lang="en-US" sz="4724" b="1" dirty="0">
              <a:solidFill>
                <a:srgbClr val="005BBB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>
              <a:lnSpc>
                <a:spcPts val="4527"/>
              </a:lnSpc>
              <a:spcAft>
                <a:spcPts val="1181"/>
              </a:spcAft>
            </a:pPr>
            <a:endParaRPr lang="en-US" sz="4724" b="1" dirty="0">
              <a:solidFill>
                <a:srgbClr val="005BBB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>
              <a:lnSpc>
                <a:spcPts val="4527"/>
              </a:lnSpc>
              <a:spcAft>
                <a:spcPts val="1181"/>
              </a:spcAft>
            </a:pPr>
            <a:endParaRPr lang="en-US" sz="4724" b="1" dirty="0">
              <a:solidFill>
                <a:srgbClr val="005BBB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>
              <a:lnSpc>
                <a:spcPts val="4527"/>
              </a:lnSpc>
              <a:spcAft>
                <a:spcPts val="1181"/>
              </a:spcAft>
            </a:pPr>
            <a:endParaRPr lang="en-US" sz="4724" b="1" dirty="0">
              <a:solidFill>
                <a:srgbClr val="005BBB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>
              <a:lnSpc>
                <a:spcPts val="4527"/>
              </a:lnSpc>
              <a:spcAft>
                <a:spcPts val="1181"/>
              </a:spcAft>
            </a:pPr>
            <a:endParaRPr lang="en-US" sz="4724" b="1" dirty="0">
              <a:solidFill>
                <a:srgbClr val="005BBB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>
              <a:lnSpc>
                <a:spcPts val="4527"/>
              </a:lnSpc>
              <a:spcAft>
                <a:spcPts val="1181"/>
              </a:spcAft>
            </a:pPr>
            <a:endParaRPr lang="en-US" sz="4724" b="1" dirty="0">
              <a:solidFill>
                <a:srgbClr val="005BBB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>
              <a:lnSpc>
                <a:spcPts val="4527"/>
              </a:lnSpc>
              <a:spcAft>
                <a:spcPts val="1181"/>
              </a:spcAft>
            </a:pPr>
            <a:endParaRPr lang="en-US" sz="4724" b="1" dirty="0">
              <a:solidFill>
                <a:srgbClr val="005BBB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>
              <a:lnSpc>
                <a:spcPts val="4527"/>
              </a:lnSpc>
              <a:spcAft>
                <a:spcPts val="1181"/>
              </a:spcAft>
            </a:pPr>
            <a:endParaRPr lang="en-US" sz="4724" b="1" dirty="0">
              <a:solidFill>
                <a:srgbClr val="005BBB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78" name="TextBox 95">
            <a:extLst>
              <a:ext uri="{FF2B5EF4-FFF2-40B4-BE49-F238E27FC236}">
                <a16:creationId xmlns:a16="http://schemas.microsoft.com/office/drawing/2014/main" id="{BAA8077A-C4F4-FB08-E70E-B1E7C0F729AF}"/>
              </a:ext>
            </a:extLst>
          </p:cNvPr>
          <p:cNvSpPr txBox="1"/>
          <p:nvPr/>
        </p:nvSpPr>
        <p:spPr>
          <a:xfrm>
            <a:off x="958729" y="13369423"/>
            <a:ext cx="9674787" cy="5776616"/>
          </a:xfrm>
          <a:prstGeom prst="rect">
            <a:avLst/>
          </a:prstGeom>
          <a:solidFill>
            <a:schemeClr val="bg1">
              <a:alpha val="63000"/>
            </a:schemeClr>
          </a:solidFill>
          <a:effectLst/>
        </p:spPr>
        <p:txBody>
          <a:bodyPr>
            <a:spAutoFit/>
          </a:bodyPr>
          <a:lstStyle/>
          <a:p>
            <a:pPr>
              <a:lnSpc>
                <a:spcPts val="4527"/>
              </a:lnSpc>
              <a:spcAft>
                <a:spcPts val="1181"/>
              </a:spcAft>
              <a:defRPr/>
            </a:pPr>
            <a:r>
              <a:rPr lang="en-US" sz="4724" b="1" dirty="0" err="1">
                <a:solidFill>
                  <a:srgbClr val="005BB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主要研究问题</a:t>
            </a:r>
            <a:endParaRPr lang="en-US" sz="4724" b="1" dirty="0">
              <a:solidFill>
                <a:srgbClr val="005BBB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ts val="4527"/>
              </a:lnSpc>
              <a:spcAft>
                <a:spcPts val="1181"/>
              </a:spcAft>
              <a:defRPr/>
            </a:pPr>
            <a:r>
              <a:rPr lang="en-US" sz="2756" dirty="0">
                <a:latin typeface="Arial" panose="020B0604020202020204" pitchFamily="34" charset="0"/>
                <a:cs typeface="Arial" panose="020B0604020202020204" pitchFamily="34" charset="0"/>
              </a:rPr>
              <a:t>XXX:</a:t>
            </a:r>
          </a:p>
          <a:p>
            <a:pPr>
              <a:spcBef>
                <a:spcPts val="1181"/>
              </a:spcBef>
              <a:spcAft>
                <a:spcPts val="787"/>
              </a:spcAft>
              <a:defRPr/>
            </a:pPr>
            <a:r>
              <a:rPr lang="en-US" altLang="zh-CN" sz="2756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XXXX</a:t>
            </a:r>
            <a:endParaRPr lang="en-US" sz="2756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99952" lvl="1" indent="-449976">
              <a:lnSpc>
                <a:spcPts val="4527"/>
              </a:lnSpc>
              <a:buClr>
                <a:schemeClr val="tx2"/>
              </a:buClr>
              <a:buSzPct val="125000"/>
              <a:buFont typeface="Arial" charset="0"/>
              <a:buChar char="•"/>
              <a:defRPr/>
            </a:pPr>
            <a:r>
              <a:rPr lang="en-US" altLang="zh-CN" sz="2756" dirty="0">
                <a:latin typeface="Arial" panose="020B0604020202020204" pitchFamily="34" charset="0"/>
                <a:cs typeface="Arial" panose="020B0604020202020204" pitchFamily="34" charset="0"/>
              </a:rPr>
              <a:t>XXX</a:t>
            </a:r>
            <a:r>
              <a:rPr lang="en-US" sz="2756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marL="899952" lvl="1" indent="-449976">
              <a:lnSpc>
                <a:spcPts val="4527"/>
              </a:lnSpc>
              <a:spcAft>
                <a:spcPts val="984"/>
              </a:spcAft>
              <a:buClr>
                <a:schemeClr val="tx2"/>
              </a:buClr>
              <a:buSzPct val="125000"/>
              <a:buFont typeface="Arial" charset="0"/>
              <a:buChar char="•"/>
              <a:defRPr/>
            </a:pPr>
            <a:r>
              <a:rPr lang="en-US" altLang="zh-CN" sz="2756" dirty="0">
                <a:latin typeface="Arial" panose="020B0604020202020204" pitchFamily="34" charset="0"/>
                <a:cs typeface="Arial" panose="020B0604020202020204" pitchFamily="34" charset="0"/>
              </a:rPr>
              <a:t>XXX</a:t>
            </a:r>
            <a:r>
              <a:rPr lang="en-US" sz="2756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>
              <a:lnSpc>
                <a:spcPts val="4527"/>
              </a:lnSpc>
              <a:buClr>
                <a:schemeClr val="tx2"/>
              </a:buClr>
              <a:buSzPct val="125000"/>
              <a:defRPr/>
            </a:pPr>
            <a:r>
              <a:rPr lang="en-US" altLang="zh-CN" sz="2756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XXXX</a:t>
            </a:r>
            <a:endParaRPr lang="en-US" sz="2756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99952" lvl="1" indent="-449976">
              <a:lnSpc>
                <a:spcPts val="4527"/>
              </a:lnSpc>
              <a:buClr>
                <a:schemeClr val="tx2"/>
              </a:buClr>
              <a:buSzPct val="125000"/>
              <a:buFont typeface="Arial" charset="0"/>
              <a:buChar char="•"/>
              <a:defRPr/>
            </a:pPr>
            <a:r>
              <a:rPr lang="en-US" altLang="zh-CN" sz="2756" dirty="0">
                <a:latin typeface="Arial" panose="020B0604020202020204" pitchFamily="34" charset="0"/>
                <a:cs typeface="Arial" panose="020B0604020202020204" pitchFamily="34" charset="0"/>
              </a:rPr>
              <a:t>XXX</a:t>
            </a:r>
          </a:p>
          <a:p>
            <a:pPr marL="899952" lvl="1" indent="-449976">
              <a:lnSpc>
                <a:spcPts val="4527"/>
              </a:lnSpc>
              <a:buClr>
                <a:schemeClr val="tx2"/>
              </a:buClr>
              <a:buSzPct val="125000"/>
              <a:buFont typeface="Arial" charset="0"/>
              <a:buChar char="•"/>
              <a:defRPr/>
            </a:pPr>
            <a:r>
              <a:rPr lang="en-US" altLang="zh-CN" sz="2756" dirty="0">
                <a:latin typeface="Arial" panose="020B0604020202020204" pitchFamily="34" charset="0"/>
                <a:cs typeface="Arial" panose="020B0604020202020204" pitchFamily="34" charset="0"/>
              </a:rPr>
              <a:t>XXX</a:t>
            </a:r>
          </a:p>
          <a:p>
            <a:pPr marL="899952" lvl="1" indent="-449976">
              <a:lnSpc>
                <a:spcPts val="4527"/>
              </a:lnSpc>
              <a:buClr>
                <a:schemeClr val="tx2"/>
              </a:buClr>
              <a:buSzPct val="125000"/>
              <a:buFont typeface="Arial" charset="0"/>
              <a:buChar char="•"/>
              <a:defRPr/>
            </a:pPr>
            <a:r>
              <a:rPr lang="en-US" altLang="zh-CN" sz="2756" dirty="0">
                <a:latin typeface="Arial" panose="020B0604020202020204" pitchFamily="34" charset="0"/>
                <a:cs typeface="Arial" panose="020B0604020202020204" pitchFamily="34" charset="0"/>
              </a:rPr>
              <a:t>XXX</a:t>
            </a:r>
            <a:endParaRPr lang="en-US" sz="2756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9" name="TextBox 96">
            <a:extLst>
              <a:ext uri="{FF2B5EF4-FFF2-40B4-BE49-F238E27FC236}">
                <a16:creationId xmlns:a16="http://schemas.microsoft.com/office/drawing/2014/main" id="{A80A4700-ED59-F7E8-6D49-9C9B4009C03C}"/>
              </a:ext>
            </a:extLst>
          </p:cNvPr>
          <p:cNvSpPr txBox="1"/>
          <p:nvPr/>
        </p:nvSpPr>
        <p:spPr>
          <a:xfrm>
            <a:off x="11362020" y="6433144"/>
            <a:ext cx="9674787" cy="3534985"/>
          </a:xfrm>
          <a:prstGeom prst="rect">
            <a:avLst/>
          </a:prstGeom>
          <a:solidFill>
            <a:schemeClr val="bg1">
              <a:alpha val="63000"/>
            </a:schemeClr>
          </a:solidFill>
          <a:effectLst/>
        </p:spPr>
        <p:txBody>
          <a:bodyPr>
            <a:spAutoFit/>
          </a:bodyPr>
          <a:lstStyle/>
          <a:p>
            <a:pPr>
              <a:lnSpc>
                <a:spcPts val="4527"/>
              </a:lnSpc>
              <a:spcAft>
                <a:spcPts val="1181"/>
              </a:spcAft>
              <a:defRPr/>
            </a:pPr>
            <a:r>
              <a:rPr lang="en-US" sz="4724" b="1" dirty="0" err="1">
                <a:solidFill>
                  <a:srgbClr val="005BB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数据分析</a:t>
            </a:r>
            <a:endParaRPr lang="en-US" sz="4724" b="1" dirty="0">
              <a:solidFill>
                <a:srgbClr val="005BBB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ts val="4527"/>
              </a:lnSpc>
              <a:spcAft>
                <a:spcPts val="1181"/>
              </a:spcAft>
              <a:defRPr/>
            </a:pPr>
            <a:r>
              <a:rPr lang="en-US" sz="2756" dirty="0">
                <a:latin typeface="Arial" panose="020B0604020202020204" pitchFamily="34" charset="0"/>
                <a:cs typeface="Arial" panose="020B0604020202020204" pitchFamily="34" charset="0"/>
              </a:rPr>
              <a:t>XXXX</a:t>
            </a:r>
            <a:r>
              <a:rPr lang="en-US" sz="2756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</a:t>
            </a:r>
            <a:r>
              <a:rPr lang="en-US" sz="2756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图</a:t>
            </a:r>
            <a:r>
              <a:rPr lang="zh-CN" altLang="en-US" sz="2756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zh-CN" sz="2756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sz="2756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]</a:t>
            </a:r>
            <a:r>
              <a:rPr lang="en-US" sz="2756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956200" lvl="1" indent="-506223">
              <a:lnSpc>
                <a:spcPts val="4527"/>
              </a:lnSpc>
              <a:spcAft>
                <a:spcPts val="1181"/>
              </a:spcAft>
              <a:buClr>
                <a:schemeClr val="tx2"/>
              </a:buClr>
              <a:buSzPct val="100000"/>
              <a:buFont typeface="+mj-lt"/>
              <a:buAutoNum type="alphaUcPeriod"/>
              <a:defRPr/>
            </a:pPr>
            <a:r>
              <a:rPr lang="en-US" sz="2756" dirty="0">
                <a:latin typeface="Arial" panose="020B0604020202020204" pitchFamily="34" charset="0"/>
                <a:cs typeface="Arial" panose="020B0604020202020204" pitchFamily="34" charset="0"/>
              </a:rPr>
              <a:t>X’X’X.</a:t>
            </a:r>
          </a:p>
          <a:p>
            <a:pPr marL="956200" lvl="1" indent="-506223">
              <a:lnSpc>
                <a:spcPts val="4527"/>
              </a:lnSpc>
              <a:spcAft>
                <a:spcPts val="1181"/>
              </a:spcAft>
              <a:buClr>
                <a:schemeClr val="tx2"/>
              </a:buClr>
              <a:buSzPct val="100000"/>
              <a:buFont typeface="+mj-lt"/>
              <a:buAutoNum type="alphaUcPeriod"/>
              <a:defRPr/>
            </a:pPr>
            <a:r>
              <a:rPr lang="en-US" sz="2756" dirty="0">
                <a:latin typeface="Arial" panose="020B0604020202020204" pitchFamily="34" charset="0"/>
                <a:cs typeface="Arial" panose="020B0604020202020204" pitchFamily="34" charset="0"/>
              </a:rPr>
              <a:t>X’X’X. </a:t>
            </a:r>
          </a:p>
          <a:p>
            <a:pPr marL="956200" lvl="1" indent="-506223">
              <a:lnSpc>
                <a:spcPts val="4527"/>
              </a:lnSpc>
              <a:spcAft>
                <a:spcPts val="1181"/>
              </a:spcAft>
              <a:buClr>
                <a:schemeClr val="tx2"/>
              </a:buClr>
              <a:buSzPct val="100000"/>
              <a:buFont typeface="+mj-lt"/>
              <a:buAutoNum type="alphaUcPeriod"/>
              <a:defRPr/>
            </a:pPr>
            <a:r>
              <a:rPr lang="en-US" sz="2756" dirty="0">
                <a:latin typeface="Arial" panose="020B0604020202020204" pitchFamily="34" charset="0"/>
                <a:cs typeface="Arial" panose="020B0604020202020204" pitchFamily="34" charset="0"/>
              </a:rPr>
              <a:t>XXX</a:t>
            </a:r>
          </a:p>
        </p:txBody>
      </p:sp>
      <p:sp>
        <p:nvSpPr>
          <p:cNvPr id="80" name="TextBox 97">
            <a:extLst>
              <a:ext uri="{FF2B5EF4-FFF2-40B4-BE49-F238E27FC236}">
                <a16:creationId xmlns:a16="http://schemas.microsoft.com/office/drawing/2014/main" id="{BF758A33-5914-0BD6-06BD-68720A7EAD4B}"/>
              </a:ext>
            </a:extLst>
          </p:cNvPr>
          <p:cNvSpPr txBox="1"/>
          <p:nvPr/>
        </p:nvSpPr>
        <p:spPr>
          <a:xfrm>
            <a:off x="21991361" y="6433144"/>
            <a:ext cx="9629788" cy="1338793"/>
          </a:xfrm>
          <a:prstGeom prst="rect">
            <a:avLst/>
          </a:prstGeom>
          <a:solidFill>
            <a:schemeClr val="bg1">
              <a:alpha val="63000"/>
            </a:schemeClr>
          </a:solidFill>
          <a:effectLst/>
        </p:spPr>
        <p:txBody>
          <a:bodyPr wrap="square">
            <a:spAutoFit/>
          </a:bodyPr>
          <a:lstStyle/>
          <a:p>
            <a:pPr>
              <a:lnSpc>
                <a:spcPts val="4527"/>
              </a:lnSpc>
              <a:spcAft>
                <a:spcPts val="1181"/>
              </a:spcAft>
              <a:defRPr/>
            </a:pPr>
            <a:r>
              <a:rPr lang="en-US" sz="4724" b="1" dirty="0" err="1">
                <a:solidFill>
                  <a:srgbClr val="005BB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结果</a:t>
            </a:r>
            <a:endParaRPr lang="en-US" sz="4724" b="1" dirty="0">
              <a:solidFill>
                <a:srgbClr val="005BBB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ts val="4527"/>
              </a:lnSpc>
              <a:spcAft>
                <a:spcPts val="1772"/>
              </a:spcAft>
              <a:defRPr/>
            </a:pPr>
            <a:r>
              <a:rPr lang="en-US" sz="2756" dirty="0">
                <a:latin typeface="Arial" panose="020B0604020202020204" pitchFamily="34" charset="0"/>
                <a:cs typeface="Arial" panose="020B0604020202020204" pitchFamily="34" charset="0"/>
              </a:rPr>
              <a:t>XXX</a:t>
            </a:r>
          </a:p>
        </p:txBody>
      </p:sp>
      <p:sp>
        <p:nvSpPr>
          <p:cNvPr id="81" name="TextBox 99">
            <a:extLst>
              <a:ext uri="{FF2B5EF4-FFF2-40B4-BE49-F238E27FC236}">
                <a16:creationId xmlns:a16="http://schemas.microsoft.com/office/drawing/2014/main" id="{656AE51D-B0E0-75A0-1528-BD1824059261}"/>
              </a:ext>
            </a:extLst>
          </p:cNvPr>
          <p:cNvSpPr txBox="1"/>
          <p:nvPr/>
        </p:nvSpPr>
        <p:spPr>
          <a:xfrm>
            <a:off x="21991361" y="18530703"/>
            <a:ext cx="9257952" cy="3534985"/>
          </a:xfrm>
          <a:prstGeom prst="rect">
            <a:avLst/>
          </a:prstGeom>
          <a:solidFill>
            <a:schemeClr val="bg1">
              <a:alpha val="63000"/>
            </a:schemeClr>
          </a:solidFill>
          <a:effectLst/>
        </p:spPr>
        <p:txBody>
          <a:bodyPr wrap="square">
            <a:spAutoFit/>
          </a:bodyPr>
          <a:lstStyle/>
          <a:p>
            <a:pPr>
              <a:lnSpc>
                <a:spcPts val="4527"/>
              </a:lnSpc>
              <a:spcAft>
                <a:spcPts val="1181"/>
              </a:spcAft>
              <a:defRPr/>
            </a:pPr>
            <a:r>
              <a:rPr lang="en-US" sz="4724" b="1" dirty="0" err="1">
                <a:solidFill>
                  <a:srgbClr val="005BB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结论XXXX</a:t>
            </a:r>
            <a:endParaRPr lang="en-US" sz="4724" b="1" dirty="0">
              <a:solidFill>
                <a:srgbClr val="005BBB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ts val="4527"/>
              </a:lnSpc>
              <a:spcAft>
                <a:spcPts val="1181"/>
              </a:spcAft>
              <a:defRPr/>
            </a:pPr>
            <a:r>
              <a:rPr lang="en-US" altLang="zh-CN" sz="2756" dirty="0">
                <a:latin typeface="Arial" panose="020B0604020202020204" pitchFamily="34" charset="0"/>
                <a:cs typeface="Arial" panose="020B0604020202020204" pitchFamily="34" charset="0"/>
              </a:rPr>
              <a:t>XXXX</a:t>
            </a:r>
            <a:r>
              <a:rPr lang="en-US" sz="2756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899952" lvl="1" indent="-449976">
              <a:lnSpc>
                <a:spcPts val="4527"/>
              </a:lnSpc>
              <a:spcAft>
                <a:spcPts val="1181"/>
              </a:spcAft>
              <a:buClr>
                <a:schemeClr val="tx2"/>
              </a:buClr>
              <a:buSzPct val="125000"/>
              <a:buFont typeface="Arial" charset="0"/>
              <a:buChar char="•"/>
              <a:defRPr/>
            </a:pPr>
            <a:r>
              <a:rPr lang="en-US" altLang="zh-CN" sz="2756" b="1" dirty="0">
                <a:latin typeface="Arial" panose="020B0604020202020204" pitchFamily="34" charset="0"/>
                <a:cs typeface="Arial" panose="020B0604020202020204" pitchFamily="34" charset="0"/>
              </a:rPr>
              <a:t>XXX</a:t>
            </a:r>
            <a:r>
              <a:rPr lang="en-US" sz="2756" b="1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altLang="zh-CN" sz="2756" dirty="0">
                <a:latin typeface="Arial" panose="020B0604020202020204" pitchFamily="34" charset="0"/>
                <a:cs typeface="Arial" panose="020B0604020202020204" pitchFamily="34" charset="0"/>
              </a:rPr>
              <a:t>XXX</a:t>
            </a:r>
            <a:r>
              <a:rPr lang="en-US" sz="2756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marL="899952" lvl="1" indent="-449976">
              <a:lnSpc>
                <a:spcPts val="4527"/>
              </a:lnSpc>
              <a:spcAft>
                <a:spcPts val="1181"/>
              </a:spcAft>
              <a:buClr>
                <a:schemeClr val="tx2"/>
              </a:buClr>
              <a:buSzPct val="125000"/>
              <a:buFont typeface="Arial" charset="0"/>
              <a:buChar char="•"/>
              <a:defRPr/>
            </a:pPr>
            <a:r>
              <a:rPr lang="en-US" altLang="zh-CN" sz="2756" b="1" dirty="0">
                <a:latin typeface="Arial" panose="020B0604020202020204" pitchFamily="34" charset="0"/>
                <a:cs typeface="Arial" panose="020B0604020202020204" pitchFamily="34" charset="0"/>
              </a:rPr>
              <a:t>XXX</a:t>
            </a:r>
            <a:r>
              <a:rPr lang="en-US" sz="2756" b="1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altLang="zh-CN" sz="2756" dirty="0">
                <a:latin typeface="Arial" panose="020B0604020202020204" pitchFamily="34" charset="0"/>
                <a:cs typeface="Arial" panose="020B0604020202020204" pitchFamily="34" charset="0"/>
              </a:rPr>
              <a:t>XXX</a:t>
            </a:r>
            <a:r>
              <a:rPr lang="en-US" sz="2756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899952" lvl="1" indent="-449976">
              <a:lnSpc>
                <a:spcPts val="4527"/>
              </a:lnSpc>
              <a:spcAft>
                <a:spcPts val="1181"/>
              </a:spcAft>
              <a:buClr>
                <a:schemeClr val="tx2"/>
              </a:buClr>
              <a:buSzPct val="125000"/>
              <a:buFont typeface="Arial" charset="0"/>
              <a:buChar char="•"/>
              <a:defRPr/>
            </a:pPr>
            <a:r>
              <a:rPr lang="en-US" sz="2756" b="1" dirty="0">
                <a:latin typeface="Arial" panose="020B0604020202020204" pitchFamily="34" charset="0"/>
                <a:cs typeface="Arial" panose="020B0604020202020204" pitchFamily="34" charset="0"/>
              </a:rPr>
              <a:t>X’X’X:</a:t>
            </a:r>
            <a:r>
              <a:rPr lang="en-US" sz="2756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zh-CN" sz="2756" dirty="0">
                <a:latin typeface="Arial" panose="020B0604020202020204" pitchFamily="34" charset="0"/>
                <a:cs typeface="Arial" panose="020B0604020202020204" pitchFamily="34" charset="0"/>
              </a:rPr>
              <a:t>XXX</a:t>
            </a:r>
            <a:endParaRPr lang="en-US" sz="2756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2" name="TextBox 100">
            <a:extLst>
              <a:ext uri="{FF2B5EF4-FFF2-40B4-BE49-F238E27FC236}">
                <a16:creationId xmlns:a16="http://schemas.microsoft.com/office/drawing/2014/main" id="{D4C615EA-BC9B-FA30-622C-4423840C8ED4}"/>
              </a:ext>
            </a:extLst>
          </p:cNvPr>
          <p:cNvSpPr txBox="1"/>
          <p:nvPr/>
        </p:nvSpPr>
        <p:spPr>
          <a:xfrm>
            <a:off x="21991361" y="35478434"/>
            <a:ext cx="9583955" cy="1150603"/>
          </a:xfrm>
          <a:prstGeom prst="rect">
            <a:avLst/>
          </a:prstGeom>
          <a:solidFill>
            <a:schemeClr val="bg1">
              <a:alpha val="63000"/>
            </a:schemeClr>
          </a:solidFill>
          <a:effectLst/>
        </p:spPr>
        <p:txBody>
          <a:bodyPr wrap="square">
            <a:spAutoFit/>
          </a:bodyPr>
          <a:lstStyle/>
          <a:p>
            <a:pPr>
              <a:lnSpc>
                <a:spcPts val="3740"/>
              </a:lnSpc>
              <a:spcAft>
                <a:spcPts val="1181"/>
              </a:spcAft>
              <a:buClr>
                <a:schemeClr val="tx2"/>
              </a:buClr>
              <a:defRPr/>
            </a:pPr>
            <a:r>
              <a:rPr lang="en-US" sz="4724" b="1" dirty="0" err="1">
                <a:solidFill>
                  <a:srgbClr val="005BB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参考文献</a:t>
            </a:r>
            <a:endParaRPr lang="en-US" sz="2362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ts val="3740"/>
              </a:lnSpc>
              <a:buClr>
                <a:schemeClr val="tx2"/>
              </a:buClr>
              <a:buFont typeface="+mj-lt"/>
              <a:buAutoNum type="arabicPeriod"/>
              <a:defRPr/>
            </a:pPr>
            <a:r>
              <a:rPr lang="en-US" sz="2362" dirty="0">
                <a:latin typeface="Arial" panose="020B0604020202020204" pitchFamily="34" charset="0"/>
                <a:cs typeface="Arial" panose="020B0604020202020204" pitchFamily="34" charset="0"/>
              </a:rPr>
              <a:t>  XXX</a:t>
            </a:r>
          </a:p>
        </p:txBody>
      </p:sp>
      <p:sp>
        <p:nvSpPr>
          <p:cNvPr id="83" name="椭圆 82">
            <a:extLst>
              <a:ext uri="{FF2B5EF4-FFF2-40B4-BE49-F238E27FC236}">
                <a16:creationId xmlns:a16="http://schemas.microsoft.com/office/drawing/2014/main" id="{2E3C20B7-59F3-18D4-76F0-B7A5C5556D5B}"/>
              </a:ext>
            </a:extLst>
          </p:cNvPr>
          <p:cNvSpPr/>
          <p:nvPr/>
        </p:nvSpPr>
        <p:spPr>
          <a:xfrm>
            <a:off x="29423150" y="40263879"/>
            <a:ext cx="2699941" cy="2699941"/>
          </a:xfrm>
          <a:prstGeom prst="ellipse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zh-CN" altLang="en-US" sz="5905" dirty="0">
                <a:ln>
                  <a:solidFill>
                    <a:sysClr val="windowText" lastClr="000000"/>
                  </a:solidFill>
                </a:ln>
              </a:rPr>
              <a:t>学校</a:t>
            </a:r>
            <a:r>
              <a:rPr kumimoji="1" lang="en-US" altLang="zh-CN" sz="5905" dirty="0">
                <a:ln>
                  <a:solidFill>
                    <a:sysClr val="windowText" lastClr="000000"/>
                  </a:solidFill>
                </a:ln>
              </a:rPr>
              <a:t>logo</a:t>
            </a:r>
            <a:endParaRPr kumimoji="1" lang="zh-CN" altLang="en-US" sz="5905" dirty="0">
              <a:ln>
                <a:solidFill>
                  <a:sysClr val="windowText" lastClr="000000"/>
                </a:solidFill>
              </a:ln>
            </a:endParaRPr>
          </a:p>
        </p:txBody>
      </p:sp>
      <p:sp>
        <p:nvSpPr>
          <p:cNvPr id="84" name="Rectangle 93">
            <a:extLst>
              <a:ext uri="{FF2B5EF4-FFF2-40B4-BE49-F238E27FC236}">
                <a16:creationId xmlns:a16="http://schemas.microsoft.com/office/drawing/2014/main" id="{15C78B9B-9F3E-9828-0EE6-0342C65FAB31}"/>
              </a:ext>
            </a:extLst>
          </p:cNvPr>
          <p:cNvSpPr/>
          <p:nvPr/>
        </p:nvSpPr>
        <p:spPr>
          <a:xfrm>
            <a:off x="541759" y="41193972"/>
            <a:ext cx="10408729" cy="1472507"/>
          </a:xfrm>
          <a:prstGeom prst="rect">
            <a:avLst/>
          </a:prstGeom>
        </p:spPr>
        <p:txBody>
          <a:bodyPr wrap="square">
            <a:noAutofit/>
          </a:bodyPr>
          <a:lstStyle/>
          <a:p>
            <a:pPr>
              <a:spcAft>
                <a:spcPts val="394"/>
              </a:spcAft>
              <a:defRPr/>
            </a:pPr>
            <a:r>
              <a:rPr lang="zh-CN" altLang="en-US" sz="4330" dirty="0">
                <a:solidFill>
                  <a:schemeClr val="bg1"/>
                </a:solidFill>
                <a:ea typeface="Arial" charset="0"/>
              </a:rPr>
              <a:t>鸣谢等</a:t>
            </a:r>
            <a:endParaRPr lang="en-US" sz="4724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296251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 主题​​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​​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​​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11</TotalTime>
  <Words>180</Words>
  <Application>Microsoft Office PowerPoint</Application>
  <PresentationFormat>自定义</PresentationFormat>
  <Paragraphs>73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7" baseType="lpstr">
      <vt:lpstr>STXingkai</vt:lpstr>
      <vt:lpstr>Arial</vt:lpstr>
      <vt:lpstr>Calibri</vt:lpstr>
      <vt:lpstr>Calibri Light</vt:lpstr>
      <vt:lpstr>Times New Roman</vt:lpstr>
      <vt:lpstr>Office 主题​​</vt:lpstr>
      <vt:lpstr>PowerPoint 演示文稿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陶冶</dc:creator>
  <cp:lastModifiedBy>嘎猫 嘎</cp:lastModifiedBy>
  <cp:revision>2</cp:revision>
  <dcterms:created xsi:type="dcterms:W3CDTF">2024-07-30T04:47:03Z</dcterms:created>
  <dcterms:modified xsi:type="dcterms:W3CDTF">2024-07-30T08:35:06Z</dcterms:modified>
</cp:coreProperties>
</file>