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076"/>
    <a:srgbClr val="206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74"/>
  </p:normalViewPr>
  <p:slideViewPr>
    <p:cSldViewPr snapToGrid="0">
      <p:cViewPr varScale="1">
        <p:scale>
          <a:sx n="13" d="100"/>
          <a:sy n="13" d="100"/>
        </p:scale>
        <p:origin x="2554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Chart</a:t>
            </a:r>
            <a:r>
              <a:rPr lang="en-US" sz="3200" b="1" baseline="0" dirty="0">
                <a:solidFill>
                  <a:schemeClr val="tx1"/>
                </a:solidFill>
              </a:rPr>
              <a:t> Title</a:t>
            </a:r>
            <a:endParaRPr lang="en-US" sz="3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1977639488861598"/>
          <c:y val="5.7677864208368498E-2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66D-0B43-A864-95E6440B2927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66D-0B43-A864-95E6440B2927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66D-0B43-A864-95E6440B2927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6D-0B43-A864-95E6440B2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ayout>
        <c:manualLayout>
          <c:xMode val="edge"/>
          <c:yMode val="edge"/>
          <c:x val="0.11139899969988901"/>
          <c:y val="0.89354195260385805"/>
          <c:w val="0.78746864812404405"/>
          <c:h val="7.3836395450568498E-2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Chart Title</a:t>
            </a:r>
          </a:p>
        </c:rich>
      </c:tx>
      <c:layout>
        <c:manualLayout>
          <c:xMode val="edge"/>
          <c:yMode val="edge"/>
          <c:x val="0.26578038991450997"/>
          <c:y val="0.10371307011441699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DDB-8B49-8A51-D6F2A1633CCB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DDB-8B49-8A51-D6F2A1633CCB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DDB-8B49-8A51-D6F2A1633CCB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DB-8B49-8A51-D6F2A1633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ayout>
        <c:manualLayout>
          <c:xMode val="edge"/>
          <c:yMode val="edge"/>
          <c:x val="2.4733848212852901E-2"/>
          <c:y val="0.80265924102539998"/>
          <c:w val="0.96966312131297205"/>
          <c:h val="0.11598536452599401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>
                <a:solidFill>
                  <a:schemeClr val="tx1"/>
                </a:solidFill>
              </a:rPr>
              <a:t>Chart Title</a:t>
            </a:r>
          </a:p>
        </c:rich>
      </c:tx>
      <c:layout>
        <c:manualLayout>
          <c:xMode val="edge"/>
          <c:yMode val="edge"/>
          <c:x val="0.26578038991450997"/>
          <c:y val="0.10371307011441699"/>
        </c:manualLayout>
      </c:layout>
      <c:overlay val="0"/>
      <c:spPr>
        <a:noFill/>
        <a:ln w="2232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5BBB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063-154F-A28E-627D5A9F73DA}"/>
              </c:ext>
            </c:extLst>
          </c:dPt>
          <c:dPt>
            <c:idx val="1"/>
            <c:bubble3D val="0"/>
            <c:spPr>
              <a:solidFill>
                <a:srgbClr val="41B6E6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063-154F-A28E-627D5A9F73DA}"/>
              </c:ext>
            </c:extLst>
          </c:dPt>
          <c:dPt>
            <c:idx val="2"/>
            <c:bubble3D val="0"/>
            <c:spPr>
              <a:solidFill>
                <a:srgbClr val="E56D54"/>
              </a:solidFill>
              <a:ln w="11160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6063-154F-A28E-627D5A9F73DA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63-154F-A28E-627D5A9F7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ayout>
        <c:manualLayout>
          <c:xMode val="edge"/>
          <c:yMode val="edge"/>
          <c:x val="2.4733848212852901E-2"/>
          <c:y val="0.80265924102539998"/>
          <c:w val="0.96966312131297205"/>
          <c:h val="0.11598536452599401"/>
        </c:manualLayout>
      </c:layout>
      <c:overlay val="0"/>
      <c:spPr>
        <a:noFill/>
        <a:ln w="223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36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Chart</a:t>
            </a:r>
            <a:r>
              <a:rPr lang="en-US" sz="3600" b="1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Title</a:t>
            </a:r>
            <a:endParaRPr lang="en-US" sz="36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8284917498069099"/>
          <c:y val="2.46956303721842E-2"/>
        </c:manualLayout>
      </c:layout>
      <c:overlay val="0"/>
      <c:spPr>
        <a:noFill/>
        <a:ln w="3708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9650506024880201E-2"/>
          <c:y val="0.189494614595316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5BBB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1-D148-BF2A-E3A5846962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41B6E6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1-D148-BF2A-E3A5846962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56D54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D1-D148-BF2A-E3A584696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232176"/>
        <c:axId val="-2119371456"/>
      </c:barChart>
      <c:catAx>
        <c:axId val="-211923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87983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zh-CN"/>
          </a:p>
        </c:txPr>
        <c:crossAx val="-2119371456"/>
        <c:crosses val="autoZero"/>
        <c:auto val="1"/>
        <c:lblAlgn val="ctr"/>
        <c:lblOffset val="100"/>
        <c:noMultiLvlLbl val="0"/>
      </c:catAx>
      <c:valAx>
        <c:axId val="-2119371456"/>
        <c:scaling>
          <c:orientation val="minMax"/>
        </c:scaling>
        <c:delete val="0"/>
        <c:axPos val="l"/>
        <c:majorGridlines>
          <c:spPr>
            <a:ln w="20304" cap="flat" cmpd="sng" algn="ctr">
              <a:solidFill>
                <a:schemeClr val="tx1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27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2552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zh-CN"/>
          </a:p>
        </c:txPr>
        <c:crossAx val="-2119232176"/>
        <c:crosses val="autoZero"/>
        <c:crossBetween val="between"/>
      </c:valAx>
      <c:spPr>
        <a:noFill/>
        <a:ln w="37084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zh-CN"/>
          </a:p>
        </c:txPr>
      </c:legendEntry>
      <c:layout>
        <c:manualLayout>
          <c:xMode val="edge"/>
          <c:yMode val="edge"/>
          <c:x val="0.24603309371156001"/>
          <c:y val="0.93121241547064004"/>
          <c:w val="0.49653017319412801"/>
          <c:h val="6.0968015008725798E-2"/>
        </c:manualLayout>
      </c:layout>
      <c:overlay val="0"/>
      <c:spPr>
        <a:noFill/>
        <a:ln w="37084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bg1">
        <a:alpha val="62000"/>
      </a:schemeClr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b"/>
        <a:lstStyle/>
        <a:p>
          <a:r>
            <a:rPr lang="en-US" sz="2800" dirty="0">
              <a:solidFill>
                <a:schemeClr val="bg1"/>
              </a:solidFill>
            </a:rPr>
            <a:t>Series 1</a:t>
          </a:r>
          <a:br>
            <a:rPr lang="en-US" sz="2800" dirty="0">
              <a:solidFill>
                <a:schemeClr val="bg1"/>
              </a:solidFill>
            </a:rPr>
          </a:br>
          <a:endParaRPr lang="en-US" sz="1400" dirty="0">
            <a:solidFill>
              <a:schemeClr val="bg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chemeClr val="accent2"/>
        </a:solidFill>
        <a:ln w="63500">
          <a:solidFill>
            <a:schemeClr val="bg1"/>
          </a:solidFill>
        </a:ln>
      </dgm:spPr>
      <dgm:t>
        <a:bodyPr anchor="b"/>
        <a:lstStyle/>
        <a:p>
          <a:pPr>
            <a:lnSpc>
              <a:spcPct val="100000"/>
            </a:lnSpc>
          </a:pPr>
          <a:r>
            <a:rPr lang="en-US" sz="2800" dirty="0">
              <a:solidFill>
                <a:schemeClr val="bg1"/>
              </a:solidFill>
            </a:rPr>
            <a:t>Series 2</a:t>
          </a:r>
        </a:p>
        <a:p>
          <a:pPr>
            <a:lnSpc>
              <a:spcPct val="100000"/>
            </a:lnSpc>
          </a:pPr>
          <a:endParaRPr lang="en-US" sz="1400" dirty="0">
            <a:solidFill>
              <a:schemeClr val="bg1"/>
            </a:solidFill>
          </a:endParaRP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ln w="63500">
          <a:solidFill>
            <a:schemeClr val="bg1"/>
          </a:solidFill>
        </a:ln>
      </dgm:spPr>
      <dgm:t>
        <a:bodyPr anchor="b"/>
        <a:lstStyle/>
        <a:p>
          <a:r>
            <a:rPr lang="en-US" sz="2800" dirty="0">
              <a:solidFill>
                <a:schemeClr val="bg1"/>
              </a:solidFill>
            </a:rPr>
            <a:t>Series 3</a:t>
          </a:r>
        </a:p>
        <a:p>
          <a:endParaRPr lang="en-US" sz="1400" dirty="0">
            <a:solidFill>
              <a:schemeClr val="bg1"/>
            </a:solidFill>
          </a:endParaRPr>
        </a:p>
      </dgm: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1710" custLinFactNeighborY="8901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AAD4B24-5167-DC45-9903-49CEC76F5C63}" type="presOf" srcId="{F2A80D4E-DCDF-DD47-B0A0-103201ABFF8D}" destId="{3FE82FCB-BBCE-5F47-A785-76048297C6FA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9E553657-81E7-1740-9A9F-FADD12A131DC}" type="presOf" srcId="{F2A80D4E-DCDF-DD47-B0A0-103201ABFF8D}" destId="{3B50DBC0-D324-CC48-814E-1224FFB23FF8}" srcOrd="0" destOrd="0" presId="urn:microsoft.com/office/officeart/2005/8/layout/pyramid1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A3FDC382-1A37-6E43-AA12-844E280DAE5E}" type="presOf" srcId="{7AF5E0A5-A3D5-5044-9AE9-85D2AACDE2EC}" destId="{F72C514A-07FD-0547-BA87-CE0EC865697F}" srcOrd="1" destOrd="0" presId="urn:microsoft.com/office/officeart/2005/8/layout/pyramid1"/>
    <dgm:cxn modelId="{3184AA83-CB55-9A43-89B2-C0EF569EFB56}" type="presOf" srcId="{7AF5E0A5-A3D5-5044-9AE9-85D2AACDE2EC}" destId="{49FAE39A-B2CF-D944-B834-B2EF233A6F89}" srcOrd="0" destOrd="0" presId="urn:microsoft.com/office/officeart/2005/8/layout/pyramid1"/>
    <dgm:cxn modelId="{9C05F29C-DDCC-5F46-B8B9-BF13713EF8F6}" type="presOf" srcId="{B9FB34F6-F115-BA4C-A756-11366D60939C}" destId="{A8C62C20-56D4-5948-84F0-B67C9C2CF512}" srcOrd="0" destOrd="0" presId="urn:microsoft.com/office/officeart/2005/8/layout/pyramid1"/>
    <dgm:cxn modelId="{A43D2FB3-D2CC-0241-A9CA-9FC1E7331734}" type="presOf" srcId="{B9FB34F6-F115-BA4C-A756-11366D60939C}" destId="{011EBD37-4648-414E-9EBF-6A4C6B6DAA1E}" srcOrd="1" destOrd="0" presId="urn:microsoft.com/office/officeart/2005/8/layout/pyramid1"/>
    <dgm:cxn modelId="{6677B6F4-8C6C-174F-85CF-E8C113366D99}" type="presOf" srcId="{AC9615C9-C6F1-014D-A3A7-7A5DB4A377FE}" destId="{CC3A4FC8-1BA9-9048-BB1E-D88C367138D1}" srcOrd="0" destOrd="0" presId="urn:microsoft.com/office/officeart/2005/8/layout/pyramid1"/>
    <dgm:cxn modelId="{7B23D2F1-0A81-804D-8D21-11A4E8D39535}" type="presParOf" srcId="{CC3A4FC8-1BA9-9048-BB1E-D88C367138D1}" destId="{C127AABA-8910-AC41-9833-0CFA9A9DF82B}" srcOrd="0" destOrd="0" presId="urn:microsoft.com/office/officeart/2005/8/layout/pyramid1"/>
    <dgm:cxn modelId="{9201DFD2-1C4A-5440-A895-33A27C551A45}" type="presParOf" srcId="{C127AABA-8910-AC41-9833-0CFA9A9DF82B}" destId="{3B50DBC0-D324-CC48-814E-1224FFB23FF8}" srcOrd="0" destOrd="0" presId="urn:microsoft.com/office/officeart/2005/8/layout/pyramid1"/>
    <dgm:cxn modelId="{9ECF4152-FE75-7246-9C9A-58B77B488740}" type="presParOf" srcId="{C127AABA-8910-AC41-9833-0CFA9A9DF82B}" destId="{3FE82FCB-BBCE-5F47-A785-76048297C6FA}" srcOrd="1" destOrd="0" presId="urn:microsoft.com/office/officeart/2005/8/layout/pyramid1"/>
    <dgm:cxn modelId="{7DC72585-59B4-F14D-8510-BCDCCECCDE98}" type="presParOf" srcId="{CC3A4FC8-1BA9-9048-BB1E-D88C367138D1}" destId="{4930E1E6-F99E-4A40-AC26-A9A216241580}" srcOrd="1" destOrd="0" presId="urn:microsoft.com/office/officeart/2005/8/layout/pyramid1"/>
    <dgm:cxn modelId="{20B25833-AA3F-FC4C-A87F-6FA615AF8CEE}" type="presParOf" srcId="{4930E1E6-F99E-4A40-AC26-A9A216241580}" destId="{49FAE39A-B2CF-D944-B834-B2EF233A6F89}" srcOrd="0" destOrd="0" presId="urn:microsoft.com/office/officeart/2005/8/layout/pyramid1"/>
    <dgm:cxn modelId="{D2FFCCF7-6487-ED47-B8F1-951FBD492B81}" type="presParOf" srcId="{4930E1E6-F99E-4A40-AC26-A9A216241580}" destId="{F72C514A-07FD-0547-BA87-CE0EC865697F}" srcOrd="1" destOrd="0" presId="urn:microsoft.com/office/officeart/2005/8/layout/pyramid1"/>
    <dgm:cxn modelId="{BFABFF3D-69D0-F748-AA25-11EA3435E763}" type="presParOf" srcId="{CC3A4FC8-1BA9-9048-BB1E-D88C367138D1}" destId="{8E501972-DD45-2241-8C2D-ABBD79CD69F3}" srcOrd="2" destOrd="0" presId="urn:microsoft.com/office/officeart/2005/8/layout/pyramid1"/>
    <dgm:cxn modelId="{F2ECE68E-06EE-1A41-A5B1-4C26B85C9CF5}" type="presParOf" srcId="{8E501972-DD45-2241-8C2D-ABBD79CD69F3}" destId="{A8C62C20-56D4-5948-84F0-B67C9C2CF512}" srcOrd="0" destOrd="0" presId="urn:microsoft.com/office/officeart/2005/8/layout/pyramid1"/>
    <dgm:cxn modelId="{5F78994C-F735-684D-BD17-EF68F622ACA0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2131946" y="0"/>
          <a:ext cx="2602267" cy="1979105"/>
        </a:xfrm>
        <a:prstGeom prst="trapezoid">
          <a:avLst>
            <a:gd name="adj" fmla="val 65744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1</a:t>
          </a:r>
          <a:br>
            <a:rPr lang="en-US" sz="2800" kern="1200" dirty="0">
              <a:solidFill>
                <a:schemeClr val="bg1"/>
              </a:solidFill>
            </a:rPr>
          </a:br>
          <a:endParaRPr lang="en-US" sz="1400" kern="1200" dirty="0">
            <a:solidFill>
              <a:schemeClr val="bg1"/>
            </a:solidFill>
          </a:endParaRPr>
        </a:p>
      </dsp:txBody>
      <dsp:txXfrm>
        <a:off x="2131946" y="0"/>
        <a:ext cx="2602267" cy="1979105"/>
      </dsp:txXfrm>
    </dsp:sp>
    <dsp:sp modelId="{49FAE39A-B2CF-D944-B834-B2EF233A6F89}">
      <dsp:nvSpPr>
        <dsp:cNvPr id="0" name=""/>
        <dsp:cNvSpPr/>
      </dsp:nvSpPr>
      <dsp:spPr>
        <a:xfrm>
          <a:off x="1301133" y="1979105"/>
          <a:ext cx="4263892" cy="1263718"/>
        </a:xfrm>
        <a:prstGeom prst="trapezoid">
          <a:avLst>
            <a:gd name="adj" fmla="val 65744"/>
          </a:avLst>
        </a:prstGeom>
        <a:solidFill>
          <a:schemeClr val="accent2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2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chemeClr val="bg1"/>
            </a:solidFill>
          </a:endParaRPr>
        </a:p>
      </dsp:txBody>
      <dsp:txXfrm>
        <a:off x="2047314" y="1979105"/>
        <a:ext cx="2771530" cy="1263718"/>
      </dsp:txXfrm>
    </dsp:sp>
    <dsp:sp modelId="{A8C62C20-56D4-5948-84F0-B67C9C2CF512}">
      <dsp:nvSpPr>
        <dsp:cNvPr id="0" name=""/>
        <dsp:cNvSpPr/>
      </dsp:nvSpPr>
      <dsp:spPr>
        <a:xfrm>
          <a:off x="0" y="3242824"/>
          <a:ext cx="6866160" cy="1979105"/>
        </a:xfrm>
        <a:prstGeom prst="trapezoid">
          <a:avLst>
            <a:gd name="adj" fmla="val 6574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3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chemeClr val="bg1"/>
            </a:solidFill>
          </a:endParaRPr>
        </a:p>
      </dsp:txBody>
      <dsp:txXfrm>
        <a:off x="1201577" y="3242824"/>
        <a:ext cx="4463004" cy="1979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FF59F47-1CC6-DF9A-5ADE-F905C219CCBB}"/>
              </a:ext>
            </a:extLst>
          </p:cNvPr>
          <p:cNvSpPr/>
          <p:nvPr userDrawn="1"/>
        </p:nvSpPr>
        <p:spPr>
          <a:xfrm>
            <a:off x="0" y="0"/>
            <a:ext cx="32399288" cy="5390147"/>
          </a:xfrm>
          <a:prstGeom prst="rect">
            <a:avLst/>
          </a:prstGeom>
          <a:solidFill>
            <a:srgbClr val="21607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9182D2F-D2F6-7DF9-79E5-6F275C755081}"/>
              </a:ext>
            </a:extLst>
          </p:cNvPr>
          <p:cNvSpPr/>
          <p:nvPr userDrawn="1"/>
        </p:nvSpPr>
        <p:spPr>
          <a:xfrm>
            <a:off x="0" y="40041095"/>
            <a:ext cx="32399288" cy="3159543"/>
          </a:xfrm>
          <a:prstGeom prst="rect">
            <a:avLst/>
          </a:prstGeom>
          <a:solidFill>
            <a:srgbClr val="21607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C4AB399-D652-DE95-ED8B-82399917A6BE}"/>
              </a:ext>
            </a:extLst>
          </p:cNvPr>
          <p:cNvSpPr txBox="1"/>
          <p:nvPr userDrawn="1"/>
        </p:nvSpPr>
        <p:spPr>
          <a:xfrm>
            <a:off x="1702697" y="564354"/>
            <a:ext cx="24951285" cy="1302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altLang="en-US" sz="7874" b="0" i="0" baseline="0" dirty="0" err="1">
                <a:solidFill>
                  <a:schemeClr val="bg1"/>
                </a:solidFill>
                <a:latin typeface="STXingkai" panose="02010800040101010101" pitchFamily="2" charset="-122"/>
                <a:ea typeface="STXingkai" panose="02010800040101010101" pitchFamily="2" charset="-122"/>
              </a:rPr>
              <a:t>第二十届和谐人机环境联合学术会议</a:t>
            </a:r>
            <a:r>
              <a:rPr lang="en-US" altLang="zh-CN" sz="7874" b="0" i="0" baseline="0" dirty="0">
                <a:solidFill>
                  <a:schemeClr val="bg1"/>
                </a:solidFill>
                <a:latin typeface="Times New Roman" panose="02020603050405020304" pitchFamily="18" charset="0"/>
                <a:ea typeface="STXingkai" panose="02010800040101010101" pitchFamily="2" charset="-122"/>
                <a:cs typeface="Times New Roman" panose="02020603050405020304" pitchFamily="18" charset="0"/>
              </a:rPr>
              <a:t> (</a:t>
            </a:r>
            <a:r>
              <a:rPr lang="en-US" altLang="en-US" sz="7874" b="0" i="0" baseline="0" dirty="0">
                <a:solidFill>
                  <a:schemeClr val="bg1"/>
                </a:solidFill>
                <a:latin typeface="Calibri" panose="020F0502020204030204" pitchFamily="34" charset="0"/>
                <a:ea typeface="STXingkai" panose="02010800040101010101" pitchFamily="2" charset="-122"/>
                <a:cs typeface="Calibri" panose="020F0502020204030204" pitchFamily="34" charset="0"/>
              </a:rPr>
              <a:t>HHME</a:t>
            </a:r>
            <a:r>
              <a:rPr lang="zh-CN" altLang="en-US" sz="7874" b="0" i="0" baseline="0" dirty="0">
                <a:solidFill>
                  <a:schemeClr val="bg1"/>
                </a:solidFill>
                <a:latin typeface="Calibri" panose="020F0502020204030204" pitchFamily="34" charset="0"/>
                <a:ea typeface="STXingkai" panose="020108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en-US" sz="7874" b="0" i="0" baseline="0" dirty="0">
                <a:solidFill>
                  <a:schemeClr val="bg1"/>
                </a:solidFill>
                <a:latin typeface="Calibri" panose="020F0502020204030204" pitchFamily="34" charset="0"/>
                <a:ea typeface="STXingkai" panose="02010800040101010101" pitchFamily="2" charset="-122"/>
                <a:cs typeface="Calibri" panose="020F0502020204030204" pitchFamily="34" charset="0"/>
              </a:rPr>
              <a:t>202</a:t>
            </a:r>
            <a:r>
              <a:rPr lang="en-US" altLang="zh-CN" sz="7874" b="0" i="0" baseline="0" dirty="0">
                <a:solidFill>
                  <a:schemeClr val="bg1"/>
                </a:solidFill>
                <a:latin typeface="Calibri" panose="020F0502020204030204" pitchFamily="34" charset="0"/>
                <a:ea typeface="STXingkai" panose="02010800040101010101" pitchFamily="2" charset="-122"/>
                <a:cs typeface="Calibri" panose="020F0502020204030204" pitchFamily="34" charset="0"/>
              </a:rPr>
              <a:t>4</a:t>
            </a:r>
            <a:r>
              <a:rPr lang="en-US" altLang="zh-CN" sz="7874" b="0" i="0" baseline="0" dirty="0">
                <a:solidFill>
                  <a:schemeClr val="bg1"/>
                </a:solidFill>
                <a:latin typeface="Times New Roman" panose="02020603050405020304" pitchFamily="18" charset="0"/>
                <a:ea typeface="STXingkai" panose="02010800040101010101" pitchFamily="2" charset="-122"/>
                <a:cs typeface="Times New Roman" panose="02020603050405020304" pitchFamily="18" charset="0"/>
              </a:rPr>
              <a:t>)</a:t>
            </a:r>
            <a:endParaRPr lang="en-US" altLang="en-US" sz="7874" b="0" i="0" baseline="0" dirty="0">
              <a:solidFill>
                <a:schemeClr val="bg1"/>
              </a:solidFill>
              <a:latin typeface="STXingkai" panose="02010800040101010101" pitchFamily="2" charset="-122"/>
              <a:ea typeface="STXingkai" panose="02010800040101010101" pitchFamily="2" charset="-122"/>
            </a:endParaRPr>
          </a:p>
        </p:txBody>
      </p:sp>
      <p:pic>
        <p:nvPicPr>
          <p:cNvPr id="10" name="Picture 2" descr="工作问答- 中国计算机学会">
            <a:extLst>
              <a:ext uri="{FF2B5EF4-FFF2-40B4-BE49-F238E27FC236}">
                <a16:creationId xmlns:a16="http://schemas.microsoft.com/office/drawing/2014/main" id="{1C8D1917-8BEB-4D33-5ACF-FA7D4C7876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19" y="364522"/>
            <a:ext cx="2374754" cy="17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92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6064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003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4508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486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448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637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879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58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628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999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7A028-654B-7442-9A77-9FF690140D79}" type="datetimeFigureOut">
              <a:rPr kumimoji="1" lang="zh-CN" altLang="en-US" smtClean="0"/>
              <a:t>2024/7/30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1AD4E-FC35-7E46-B0F6-375DF9C03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987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13" Type="http://schemas.microsoft.com/office/2007/relationships/diagramDrawing" Target="../diagrams/drawing1.xml"/><Relationship Id="rId18" Type="http://schemas.openxmlformats.org/officeDocument/2006/relationships/image" Target="../media/image9.png"/><Relationship Id="rId26" Type="http://schemas.openxmlformats.org/officeDocument/2006/relationships/image" Target="../media/image17.png"/><Relationship Id="rId39" Type="http://schemas.openxmlformats.org/officeDocument/2006/relationships/image" Target="../media/image30.png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34" Type="http://schemas.openxmlformats.org/officeDocument/2006/relationships/image" Target="../media/image25.png"/><Relationship Id="rId42" Type="http://schemas.openxmlformats.org/officeDocument/2006/relationships/image" Target="../media/image33.png"/><Relationship Id="rId7" Type="http://schemas.openxmlformats.org/officeDocument/2006/relationships/image" Target="../media/image4.png"/><Relationship Id="rId12" Type="http://schemas.openxmlformats.org/officeDocument/2006/relationships/diagramColors" Target="../diagrams/colors1.xml"/><Relationship Id="rId17" Type="http://schemas.openxmlformats.org/officeDocument/2006/relationships/image" Target="../media/image8.png"/><Relationship Id="rId25" Type="http://schemas.openxmlformats.org/officeDocument/2006/relationships/image" Target="../media/image16.png"/><Relationship Id="rId33" Type="http://schemas.openxmlformats.org/officeDocument/2006/relationships/image" Target="../media/image24.png"/><Relationship Id="rId38" Type="http://schemas.openxmlformats.org/officeDocument/2006/relationships/image" Target="../media/image29.png"/><Relationship Id="rId46" Type="http://schemas.openxmlformats.org/officeDocument/2006/relationships/image" Target="../media/image37.png"/><Relationship Id="rId2" Type="http://schemas.openxmlformats.org/officeDocument/2006/relationships/chart" Target="../charts/chart1.xml"/><Relationship Id="rId16" Type="http://schemas.openxmlformats.org/officeDocument/2006/relationships/image" Target="../media/image7.png"/><Relationship Id="rId20" Type="http://schemas.openxmlformats.org/officeDocument/2006/relationships/image" Target="../media/image11.png"/><Relationship Id="rId29" Type="http://schemas.openxmlformats.org/officeDocument/2006/relationships/image" Target="../media/image20.png"/><Relationship Id="rId41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diagramQuickStyle" Target="../diagrams/quickStyle1.xml"/><Relationship Id="rId24" Type="http://schemas.openxmlformats.org/officeDocument/2006/relationships/image" Target="../media/image15.png"/><Relationship Id="rId32" Type="http://schemas.openxmlformats.org/officeDocument/2006/relationships/image" Target="../media/image23.png"/><Relationship Id="rId37" Type="http://schemas.openxmlformats.org/officeDocument/2006/relationships/image" Target="../media/image28.png"/><Relationship Id="rId40" Type="http://schemas.openxmlformats.org/officeDocument/2006/relationships/image" Target="../media/image31.png"/><Relationship Id="rId45" Type="http://schemas.openxmlformats.org/officeDocument/2006/relationships/image" Target="../media/image36.png"/><Relationship Id="rId5" Type="http://schemas.openxmlformats.org/officeDocument/2006/relationships/chart" Target="../charts/chart3.xml"/><Relationship Id="rId15" Type="http://schemas.openxmlformats.org/officeDocument/2006/relationships/image" Target="../media/image6.png"/><Relationship Id="rId23" Type="http://schemas.openxmlformats.org/officeDocument/2006/relationships/image" Target="../media/image14.png"/><Relationship Id="rId28" Type="http://schemas.openxmlformats.org/officeDocument/2006/relationships/image" Target="../media/image19.png"/><Relationship Id="rId36" Type="http://schemas.openxmlformats.org/officeDocument/2006/relationships/image" Target="../media/image27.png"/><Relationship Id="rId10" Type="http://schemas.openxmlformats.org/officeDocument/2006/relationships/diagramLayout" Target="../diagrams/layout1.xml"/><Relationship Id="rId19" Type="http://schemas.openxmlformats.org/officeDocument/2006/relationships/image" Target="../media/image10.png"/><Relationship Id="rId31" Type="http://schemas.openxmlformats.org/officeDocument/2006/relationships/image" Target="../media/image22.png"/><Relationship Id="rId44" Type="http://schemas.openxmlformats.org/officeDocument/2006/relationships/image" Target="../media/image35.png"/><Relationship Id="rId4" Type="http://schemas.openxmlformats.org/officeDocument/2006/relationships/chart" Target="../charts/chart2.xml"/><Relationship Id="rId9" Type="http://schemas.openxmlformats.org/officeDocument/2006/relationships/diagramData" Target="../diagrams/data1.xml"/><Relationship Id="rId14" Type="http://schemas.openxmlformats.org/officeDocument/2006/relationships/image" Target="../media/image5.png"/><Relationship Id="rId22" Type="http://schemas.openxmlformats.org/officeDocument/2006/relationships/image" Target="../media/image13.png"/><Relationship Id="rId27" Type="http://schemas.openxmlformats.org/officeDocument/2006/relationships/image" Target="../media/image18.png"/><Relationship Id="rId30" Type="http://schemas.openxmlformats.org/officeDocument/2006/relationships/image" Target="../media/image21.png"/><Relationship Id="rId35" Type="http://schemas.openxmlformats.org/officeDocument/2006/relationships/image" Target="../media/image26.png"/><Relationship Id="rId43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23AA6C47-3454-AE86-767A-F309D1BAE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1372" y="2369934"/>
            <a:ext cx="23948527" cy="24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04" tIns="44895" rIns="89804" bIns="44895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9600" dirty="0">
                <a:solidFill>
                  <a:srgbClr val="FFFFFF"/>
                </a:solidFill>
                <a:latin typeface="+mn-lt"/>
                <a:ea typeface="Arial" charset="0"/>
              </a:rPr>
              <a:t>Title: ACADEMIC RESEARCH POSTER TEMPLATE</a:t>
            </a:r>
          </a:p>
          <a:p>
            <a:pPr>
              <a:spcBef>
                <a:spcPts val="1772"/>
              </a:spcBef>
              <a:defRPr/>
            </a:pPr>
            <a:r>
              <a:rPr lang="en-US" altLang="en-US" sz="4000" dirty="0">
                <a:solidFill>
                  <a:srgbClr val="FFFFFF"/>
                </a:solidFill>
                <a:latin typeface="+mn-lt"/>
                <a:ea typeface="Arial" charset="0"/>
              </a:rPr>
              <a:t>Your names and the names of the people who contributed to this presentation</a:t>
            </a:r>
          </a:p>
        </p:txBody>
      </p:sp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4A85AAA4-903C-E3C4-3A6C-708F82BED757}"/>
              </a:ext>
            </a:extLst>
          </p:cNvPr>
          <p:cNvCxnSpPr/>
          <p:nvPr/>
        </p:nvCxnSpPr>
        <p:spPr bwMode="auto">
          <a:xfrm>
            <a:off x="931230" y="12704937"/>
            <a:ext cx="9629788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9">
            <a:extLst>
              <a:ext uri="{FF2B5EF4-FFF2-40B4-BE49-F238E27FC236}">
                <a16:creationId xmlns:a16="http://schemas.microsoft.com/office/drawing/2014/main" id="{289C963D-0771-E5F8-1218-5D56270AFF76}"/>
              </a:ext>
            </a:extLst>
          </p:cNvPr>
          <p:cNvSpPr txBox="1"/>
          <p:nvPr/>
        </p:nvSpPr>
        <p:spPr>
          <a:xfrm>
            <a:off x="867153" y="28871225"/>
            <a:ext cx="9674787" cy="45438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>
            <a:spAutoFit/>
          </a:bodyPr>
          <a:lstStyle/>
          <a:p>
            <a:pPr>
              <a:spcBef>
                <a:spcPts val="591"/>
              </a:spcBef>
              <a:buClr>
                <a:schemeClr val="tx2"/>
              </a:buClr>
              <a:defRPr/>
            </a:pPr>
            <a:r>
              <a:rPr 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图</a:t>
            </a:r>
            <a:r>
              <a:rPr lang="en-US" altLang="zh-CN" sz="2362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</a:p>
        </p:txBody>
      </p:sp>
      <p:graphicFrame>
        <p:nvGraphicFramePr>
          <p:cNvPr id="7" name="Chart 4">
            <a:extLst>
              <a:ext uri="{FF2B5EF4-FFF2-40B4-BE49-F238E27FC236}">
                <a16:creationId xmlns:a16="http://schemas.microsoft.com/office/drawing/2014/main" id="{A200429F-BC85-273E-0469-02069FD84D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256490"/>
              </p:ext>
            </p:extLst>
          </p:nvPr>
        </p:nvGraphicFramePr>
        <p:xfrm>
          <a:off x="11079536" y="13514642"/>
          <a:ext cx="6450875" cy="520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12">
            <a:extLst>
              <a:ext uri="{FF2B5EF4-FFF2-40B4-BE49-F238E27FC236}">
                <a16:creationId xmlns:a16="http://schemas.microsoft.com/office/drawing/2014/main" id="{B3264FD3-8F16-7AF8-20D3-261E9E424818}"/>
              </a:ext>
            </a:extLst>
          </p:cNvPr>
          <p:cNvSpPr/>
          <p:nvPr/>
        </p:nvSpPr>
        <p:spPr>
          <a:xfrm>
            <a:off x="17098385" y="15393348"/>
            <a:ext cx="2915561" cy="15937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54878C77-7F2A-B356-945E-E24D661E388A}"/>
              </a:ext>
            </a:extLst>
          </p:cNvPr>
          <p:cNvSpPr/>
          <p:nvPr/>
        </p:nvSpPr>
        <p:spPr>
          <a:xfrm>
            <a:off x="17267131" y="15607407"/>
            <a:ext cx="245307" cy="1129662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5318ADA3-E8EB-EA0C-F373-B34FA1E90C97}"/>
              </a:ext>
            </a:extLst>
          </p:cNvPr>
          <p:cNvSpPr/>
          <p:nvPr/>
        </p:nvSpPr>
        <p:spPr>
          <a:xfrm rot="10800000">
            <a:off x="19554580" y="15624594"/>
            <a:ext cx="245307" cy="1129663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64">
            <a:extLst>
              <a:ext uri="{FF2B5EF4-FFF2-40B4-BE49-F238E27FC236}">
                <a16:creationId xmlns:a16="http://schemas.microsoft.com/office/drawing/2014/main" id="{91C1ADD4-BC1E-3FB4-119D-BD6ACBD12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8687" y="15696467"/>
            <a:ext cx="2578068" cy="9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1772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Figure A: neque dignissim, and in aliquet nisl et umis.</a:t>
            </a:r>
          </a:p>
        </p:txBody>
      </p:sp>
      <p:sp>
        <p:nvSpPr>
          <p:cNvPr id="12" name="Arc 16">
            <a:extLst>
              <a:ext uri="{FF2B5EF4-FFF2-40B4-BE49-F238E27FC236}">
                <a16:creationId xmlns:a16="http://schemas.microsoft.com/office/drawing/2014/main" id="{7FF53B1A-DBFC-E723-9074-7DA2C8ED3CFC}"/>
              </a:ext>
            </a:extLst>
          </p:cNvPr>
          <p:cNvSpPr/>
          <p:nvPr/>
        </p:nvSpPr>
        <p:spPr>
          <a:xfrm rot="16200000">
            <a:off x="15508924" y="14681297"/>
            <a:ext cx="2123390" cy="2103079"/>
          </a:xfrm>
          <a:prstGeom prst="arc">
            <a:avLst>
              <a:gd name="adj1" fmla="val 16200000"/>
              <a:gd name="adj2" fmla="val 3291054"/>
            </a:avLst>
          </a:prstGeom>
          <a:ln w="38100">
            <a:solidFill>
              <a:schemeClr val="accent3"/>
            </a:solidFill>
            <a:prstDash val="solid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8">
            <a:extLst>
              <a:ext uri="{FF2B5EF4-FFF2-40B4-BE49-F238E27FC236}">
                <a16:creationId xmlns:a16="http://schemas.microsoft.com/office/drawing/2014/main" id="{5BC49A38-97A6-5108-DF34-58507A847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356" y="13783462"/>
            <a:ext cx="696351" cy="696351"/>
          </a:xfrm>
          <a:prstGeom prst="rect">
            <a:avLst/>
          </a:prstGeom>
        </p:spPr>
      </p:pic>
      <p:graphicFrame>
        <p:nvGraphicFramePr>
          <p:cNvPr id="14" name="Chart 4">
            <a:extLst>
              <a:ext uri="{FF2B5EF4-FFF2-40B4-BE49-F238E27FC236}">
                <a16:creationId xmlns:a16="http://schemas.microsoft.com/office/drawing/2014/main" id="{A6A309F3-43C1-8EE9-C298-70F512ACFC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072798"/>
              </p:ext>
            </p:extLst>
          </p:nvPr>
        </p:nvGraphicFramePr>
        <p:xfrm>
          <a:off x="16209625" y="19294222"/>
          <a:ext cx="5053692" cy="4865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4">
            <a:extLst>
              <a:ext uri="{FF2B5EF4-FFF2-40B4-BE49-F238E27FC236}">
                <a16:creationId xmlns:a16="http://schemas.microsoft.com/office/drawing/2014/main" id="{33A5EE25-ED44-22C4-492A-8F6B1DD281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390884"/>
              </p:ext>
            </p:extLst>
          </p:nvPr>
        </p:nvGraphicFramePr>
        <p:xfrm>
          <a:off x="11067647" y="19294222"/>
          <a:ext cx="5053692" cy="4865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6" name="Picture 21">
            <a:extLst>
              <a:ext uri="{FF2B5EF4-FFF2-40B4-BE49-F238E27FC236}">
                <a16:creationId xmlns:a16="http://schemas.microsoft.com/office/drawing/2014/main" id="{C23D00F8-8C13-4679-D164-7C404113D5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356" y="19687983"/>
            <a:ext cx="696351" cy="696351"/>
          </a:xfrm>
          <a:prstGeom prst="rect">
            <a:avLst/>
          </a:prstGeom>
        </p:spPr>
      </p:pic>
      <p:pic>
        <p:nvPicPr>
          <p:cNvPr id="17" name="Picture 22">
            <a:extLst>
              <a:ext uri="{FF2B5EF4-FFF2-40B4-BE49-F238E27FC236}">
                <a16:creationId xmlns:a16="http://schemas.microsoft.com/office/drawing/2014/main" id="{C8996F2E-58C3-3CFA-5FCD-15A4F4DB22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8965" y="19744232"/>
            <a:ext cx="696351" cy="696351"/>
          </a:xfrm>
          <a:prstGeom prst="rect">
            <a:avLst/>
          </a:prstGeom>
        </p:spPr>
      </p:pic>
      <p:cxnSp>
        <p:nvCxnSpPr>
          <p:cNvPr id="18" name="Straight Connector 23">
            <a:extLst>
              <a:ext uri="{FF2B5EF4-FFF2-40B4-BE49-F238E27FC236}">
                <a16:creationId xmlns:a16="http://schemas.microsoft.com/office/drawing/2014/main" id="{F36F299E-0804-4D56-1E7A-94E6A7EA71BD}"/>
              </a:ext>
            </a:extLst>
          </p:cNvPr>
          <p:cNvCxnSpPr/>
          <p:nvPr/>
        </p:nvCxnSpPr>
        <p:spPr bwMode="auto">
          <a:xfrm>
            <a:off x="11362250" y="19125475"/>
            <a:ext cx="9629788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24">
            <a:extLst>
              <a:ext uri="{FF2B5EF4-FFF2-40B4-BE49-F238E27FC236}">
                <a16:creationId xmlns:a16="http://schemas.microsoft.com/office/drawing/2014/main" id="{C659B313-778D-D4E3-FF5C-5A4F911C54BD}"/>
              </a:ext>
            </a:extLst>
          </p:cNvPr>
          <p:cNvCxnSpPr/>
          <p:nvPr/>
        </p:nvCxnSpPr>
        <p:spPr bwMode="auto">
          <a:xfrm>
            <a:off x="16265874" y="19523287"/>
            <a:ext cx="0" cy="439582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0" name="Table 25">
            <a:extLst>
              <a:ext uri="{FF2B5EF4-FFF2-40B4-BE49-F238E27FC236}">
                <a16:creationId xmlns:a16="http://schemas.microsoft.com/office/drawing/2014/main" id="{290B4FFD-C5AF-3CAA-7773-C057425B0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389880"/>
              </p:ext>
            </p:extLst>
          </p:nvPr>
        </p:nvGraphicFramePr>
        <p:xfrm>
          <a:off x="11400357" y="35468068"/>
          <a:ext cx="9499185" cy="368584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1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1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3644">
                <a:tc gridSpan="4"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ln>
                            <a:noFill/>
                            <a:prstDash val="dash"/>
                          </a:ln>
                        </a:rPr>
                        <a:t>Chart Title</a:t>
                      </a:r>
                      <a:endParaRPr lang="en-US" sz="31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989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7.99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5.77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6.44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81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3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98" marR="89998" marT="44999" marB="4499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3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</a:p>
                  </a:txBody>
                  <a:tcPr marL="89998" marR="89998" marT="44999" marB="449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9.70</a:t>
                      </a: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10.50</a:t>
                      </a:r>
                    </a:p>
                  </a:txBody>
                  <a:tcPr marL="89998" marR="89998" marT="44999" marB="449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4.45</a:t>
                      </a:r>
                    </a:p>
                  </a:txBody>
                  <a:tcPr marL="89998" marR="89998" marT="44999" marB="4499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1" name="Straight Connector 26">
            <a:extLst>
              <a:ext uri="{FF2B5EF4-FFF2-40B4-BE49-F238E27FC236}">
                <a16:creationId xmlns:a16="http://schemas.microsoft.com/office/drawing/2014/main" id="{E0934D3A-81A8-60D0-FBC5-1685033AC137}"/>
              </a:ext>
            </a:extLst>
          </p:cNvPr>
          <p:cNvCxnSpPr/>
          <p:nvPr/>
        </p:nvCxnSpPr>
        <p:spPr bwMode="auto">
          <a:xfrm>
            <a:off x="11376925" y="24223206"/>
            <a:ext cx="9615113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7">
            <a:extLst>
              <a:ext uri="{FF2B5EF4-FFF2-40B4-BE49-F238E27FC236}">
                <a16:creationId xmlns:a16="http://schemas.microsoft.com/office/drawing/2014/main" id="{02FA663D-71FB-8471-4900-407533C4D055}"/>
              </a:ext>
            </a:extLst>
          </p:cNvPr>
          <p:cNvSpPr txBox="1"/>
          <p:nvPr/>
        </p:nvSpPr>
        <p:spPr>
          <a:xfrm>
            <a:off x="11336978" y="39397763"/>
            <a:ext cx="9674787" cy="45438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>
            <a:spAutoFit/>
          </a:bodyPr>
          <a:lstStyle/>
          <a:p>
            <a:pPr>
              <a:spcBef>
                <a:spcPts val="591"/>
              </a:spcBef>
              <a:buClr>
                <a:schemeClr val="tx2"/>
              </a:buClr>
              <a:defRPr/>
            </a:pPr>
            <a:r>
              <a:rPr 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表</a:t>
            </a:r>
            <a:r>
              <a:rPr lang="en-US" altLang="zh-CN" sz="2362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362" i="1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sz="2362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Chart Placeholder 14">
            <a:extLst>
              <a:ext uri="{FF2B5EF4-FFF2-40B4-BE49-F238E27FC236}">
                <a16:creationId xmlns:a16="http://schemas.microsoft.com/office/drawing/2014/main" id="{88B86138-6959-88C4-5CFE-2424DFEACA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05204"/>
              </p:ext>
            </p:extLst>
          </p:nvPr>
        </p:nvGraphicFramePr>
        <p:xfrm>
          <a:off x="11271698" y="27292787"/>
          <a:ext cx="10077833" cy="708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24" name="Straight Connector 30">
            <a:extLst>
              <a:ext uri="{FF2B5EF4-FFF2-40B4-BE49-F238E27FC236}">
                <a16:creationId xmlns:a16="http://schemas.microsoft.com/office/drawing/2014/main" id="{6A4D4975-5605-7C81-F8A7-48FB10333590}"/>
              </a:ext>
            </a:extLst>
          </p:cNvPr>
          <p:cNvCxnSpPr/>
          <p:nvPr/>
        </p:nvCxnSpPr>
        <p:spPr bwMode="auto">
          <a:xfrm>
            <a:off x="11340732" y="34829198"/>
            <a:ext cx="967478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32">
            <a:extLst>
              <a:ext uri="{FF2B5EF4-FFF2-40B4-BE49-F238E27FC236}">
                <a16:creationId xmlns:a16="http://schemas.microsoft.com/office/drawing/2014/main" id="{380C448F-BB08-1FA6-37EE-7E78C0DA1191}"/>
              </a:ext>
            </a:extLst>
          </p:cNvPr>
          <p:cNvSpPr txBox="1"/>
          <p:nvPr/>
        </p:nvSpPr>
        <p:spPr>
          <a:xfrm>
            <a:off x="11362020" y="24738245"/>
            <a:ext cx="9630019" cy="1191497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Bef>
                <a:spcPts val="1181"/>
              </a:spcBef>
              <a:spcAft>
                <a:spcPts val="787"/>
              </a:spcAft>
              <a:defRPr/>
            </a:pPr>
            <a:r>
              <a:rPr lang="en-US" sz="2756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  <a:p>
            <a:pPr>
              <a:spcBef>
                <a:spcPts val="1181"/>
              </a:spcBef>
              <a:spcAft>
                <a:spcPts val="787"/>
              </a:spcAft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Picture Placeholder 11">
            <a:extLst>
              <a:ext uri="{FF2B5EF4-FFF2-40B4-BE49-F238E27FC236}">
                <a16:creationId xmlns:a16="http://schemas.microsoft.com/office/drawing/2014/main" id="{06B7A4F5-F079-6AAB-CFB1-07BCD48ABB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685423"/>
              </p:ext>
            </p:extLst>
          </p:nvPr>
        </p:nvGraphicFramePr>
        <p:xfrm>
          <a:off x="22230790" y="9969975"/>
          <a:ext cx="6866160" cy="5221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7" name="TextBox 35">
            <a:extLst>
              <a:ext uri="{FF2B5EF4-FFF2-40B4-BE49-F238E27FC236}">
                <a16:creationId xmlns:a16="http://schemas.microsoft.com/office/drawing/2014/main" id="{B55C554B-0B2C-3923-032E-370D8383BD80}"/>
              </a:ext>
            </a:extLst>
          </p:cNvPr>
          <p:cNvSpPr txBox="1"/>
          <p:nvPr/>
        </p:nvSpPr>
        <p:spPr>
          <a:xfrm>
            <a:off x="21991361" y="15586403"/>
            <a:ext cx="9637288" cy="176793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4527"/>
              </a:lnSpc>
              <a:defRPr/>
            </a:pPr>
            <a:r>
              <a:rPr lang="en-US" sz="2559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br>
              <a:rPr lang="en-US" sz="2756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  <a:p>
            <a:pPr>
              <a:lnSpc>
                <a:spcPts val="4527"/>
              </a:lnSpc>
              <a:defRPr/>
            </a:pP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5EF189D9-E783-6B9F-5F56-420B9E28CA40}"/>
              </a:ext>
            </a:extLst>
          </p:cNvPr>
          <p:cNvSpPr/>
          <p:nvPr/>
        </p:nvSpPr>
        <p:spPr>
          <a:xfrm>
            <a:off x="28231316" y="11798847"/>
            <a:ext cx="243745" cy="1129663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reeform 38">
            <a:extLst>
              <a:ext uri="{FF2B5EF4-FFF2-40B4-BE49-F238E27FC236}">
                <a16:creationId xmlns:a16="http://schemas.microsoft.com/office/drawing/2014/main" id="{85CAFB72-0BEF-1D60-0457-D8B169623BFB}"/>
              </a:ext>
            </a:extLst>
          </p:cNvPr>
          <p:cNvSpPr/>
          <p:nvPr/>
        </p:nvSpPr>
        <p:spPr>
          <a:xfrm rot="10800000">
            <a:off x="30650468" y="11798065"/>
            <a:ext cx="245307" cy="1131225"/>
          </a:xfrm>
          <a:custGeom>
            <a:avLst/>
            <a:gdLst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72768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72768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4713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87397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65837 w 376733"/>
              <a:gd name="connsiteY5" fmla="*/ 1591055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76733"/>
              <a:gd name="connsiteY0" fmla="*/ 0 h 1645920"/>
              <a:gd name="connsiteX1" fmla="*/ 0 w 376733"/>
              <a:gd name="connsiteY1" fmla="*/ 0 h 1645920"/>
              <a:gd name="connsiteX2" fmla="*/ 0 w 376733"/>
              <a:gd name="connsiteY2" fmla="*/ 1645920 h 1645920"/>
              <a:gd name="connsiteX3" fmla="*/ 376733 w 376733"/>
              <a:gd name="connsiteY3" fmla="*/ 1645920 h 1645920"/>
              <a:gd name="connsiteX4" fmla="*/ 376733 w 376733"/>
              <a:gd name="connsiteY4" fmla="*/ 1591056 h 1645920"/>
              <a:gd name="connsiteX5" fmla="*/ 71154 w 376733"/>
              <a:gd name="connsiteY5" fmla="*/ 1564474 h 1645920"/>
              <a:gd name="connsiteX6" fmla="*/ 65837 w 376733"/>
              <a:gd name="connsiteY6" fmla="*/ 58521 h 1645920"/>
              <a:gd name="connsiteX7" fmla="*/ 336499 w 376733"/>
              <a:gd name="connsiteY7" fmla="*/ 58521 h 1645920"/>
              <a:gd name="connsiteX8" fmla="*/ 336499 w 376733"/>
              <a:gd name="connsiteY8" fmla="*/ 0 h 1645920"/>
              <a:gd name="connsiteX0" fmla="*/ 336499 w 387365"/>
              <a:gd name="connsiteY0" fmla="*/ 0 h 1645920"/>
              <a:gd name="connsiteX1" fmla="*/ 0 w 387365"/>
              <a:gd name="connsiteY1" fmla="*/ 0 h 1645920"/>
              <a:gd name="connsiteX2" fmla="*/ 0 w 387365"/>
              <a:gd name="connsiteY2" fmla="*/ 1645920 h 1645920"/>
              <a:gd name="connsiteX3" fmla="*/ 376733 w 387365"/>
              <a:gd name="connsiteY3" fmla="*/ 1645920 h 1645920"/>
              <a:gd name="connsiteX4" fmla="*/ 387365 w 387365"/>
              <a:gd name="connsiteY4" fmla="*/ 1564475 h 1645920"/>
              <a:gd name="connsiteX5" fmla="*/ 71154 w 387365"/>
              <a:gd name="connsiteY5" fmla="*/ 1564474 h 1645920"/>
              <a:gd name="connsiteX6" fmla="*/ 65837 w 387365"/>
              <a:gd name="connsiteY6" fmla="*/ 58521 h 1645920"/>
              <a:gd name="connsiteX7" fmla="*/ 336499 w 387365"/>
              <a:gd name="connsiteY7" fmla="*/ 58521 h 1645920"/>
              <a:gd name="connsiteX8" fmla="*/ 336499 w 387365"/>
              <a:gd name="connsiteY8" fmla="*/ 0 h 1645920"/>
              <a:gd name="connsiteX0" fmla="*/ 336499 w 405611"/>
              <a:gd name="connsiteY0" fmla="*/ 0 h 1645920"/>
              <a:gd name="connsiteX1" fmla="*/ 0 w 405611"/>
              <a:gd name="connsiteY1" fmla="*/ 0 h 1645920"/>
              <a:gd name="connsiteX2" fmla="*/ 0 w 405611"/>
              <a:gd name="connsiteY2" fmla="*/ 1645920 h 1645920"/>
              <a:gd name="connsiteX3" fmla="*/ 376733 w 405611"/>
              <a:gd name="connsiteY3" fmla="*/ 1645920 h 1645920"/>
              <a:gd name="connsiteX4" fmla="*/ 387365 w 405611"/>
              <a:gd name="connsiteY4" fmla="*/ 1564475 h 1645920"/>
              <a:gd name="connsiteX5" fmla="*/ 71154 w 405611"/>
              <a:gd name="connsiteY5" fmla="*/ 1564474 h 1645920"/>
              <a:gd name="connsiteX6" fmla="*/ 65837 w 405611"/>
              <a:gd name="connsiteY6" fmla="*/ 58521 h 1645920"/>
              <a:gd name="connsiteX7" fmla="*/ 405611 w 405611"/>
              <a:gd name="connsiteY7" fmla="*/ 63838 h 1645920"/>
              <a:gd name="connsiteX8" fmla="*/ 336499 w 405611"/>
              <a:gd name="connsiteY8" fmla="*/ 0 h 1645920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76733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403314 w 405611"/>
              <a:gd name="connsiteY3" fmla="*/ 165123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9791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71490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9371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51236"/>
              <a:gd name="connsiteX1" fmla="*/ 0 w 405611"/>
              <a:gd name="connsiteY1" fmla="*/ 5316 h 1651236"/>
              <a:gd name="connsiteX2" fmla="*/ 0 w 405611"/>
              <a:gd name="connsiteY2" fmla="*/ 1651236 h 1651236"/>
              <a:gd name="connsiteX3" fmla="*/ 387439 w 405611"/>
              <a:gd name="connsiteY3" fmla="*/ 1644886 h 1651236"/>
              <a:gd name="connsiteX4" fmla="*/ 387365 w 405611"/>
              <a:gd name="connsiteY4" fmla="*/ 1566616 h 1651236"/>
              <a:gd name="connsiteX5" fmla="*/ 71154 w 405611"/>
              <a:gd name="connsiteY5" fmla="*/ 1569790 h 1651236"/>
              <a:gd name="connsiteX6" fmla="*/ 65837 w 405611"/>
              <a:gd name="connsiteY6" fmla="*/ 63837 h 1651236"/>
              <a:gd name="connsiteX7" fmla="*/ 405611 w 405611"/>
              <a:gd name="connsiteY7" fmla="*/ 69154 h 1651236"/>
              <a:gd name="connsiteX8" fmla="*/ 400294 w 405611"/>
              <a:gd name="connsiteY8" fmla="*/ 0 h 1651236"/>
              <a:gd name="connsiteX0" fmla="*/ 400294 w 405611"/>
              <a:gd name="connsiteY0" fmla="*/ 0 h 1644886"/>
              <a:gd name="connsiteX1" fmla="*/ 0 w 405611"/>
              <a:gd name="connsiteY1" fmla="*/ 5316 h 1644886"/>
              <a:gd name="connsiteX2" fmla="*/ 0 w 405611"/>
              <a:gd name="connsiteY2" fmla="*/ 1644886 h 1644886"/>
              <a:gd name="connsiteX3" fmla="*/ 387439 w 405611"/>
              <a:gd name="connsiteY3" fmla="*/ 1644886 h 1644886"/>
              <a:gd name="connsiteX4" fmla="*/ 387365 w 405611"/>
              <a:gd name="connsiteY4" fmla="*/ 1566616 h 1644886"/>
              <a:gd name="connsiteX5" fmla="*/ 71154 w 405611"/>
              <a:gd name="connsiteY5" fmla="*/ 1569790 h 1644886"/>
              <a:gd name="connsiteX6" fmla="*/ 65837 w 405611"/>
              <a:gd name="connsiteY6" fmla="*/ 63837 h 1644886"/>
              <a:gd name="connsiteX7" fmla="*/ 405611 w 405611"/>
              <a:gd name="connsiteY7" fmla="*/ 69154 h 1644886"/>
              <a:gd name="connsiteX8" fmla="*/ 400294 w 405611"/>
              <a:gd name="connsiteY8" fmla="*/ 0 h 1644886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63837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60662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414236"/>
              <a:gd name="connsiteY0" fmla="*/ 0 h 1641711"/>
              <a:gd name="connsiteX1" fmla="*/ 0 w 414236"/>
              <a:gd name="connsiteY1" fmla="*/ 2141 h 1641711"/>
              <a:gd name="connsiteX2" fmla="*/ 0 w 414236"/>
              <a:gd name="connsiteY2" fmla="*/ 1641711 h 1641711"/>
              <a:gd name="connsiteX3" fmla="*/ 387439 w 414236"/>
              <a:gd name="connsiteY3" fmla="*/ 1641711 h 1641711"/>
              <a:gd name="connsiteX4" fmla="*/ 379172 w 414236"/>
              <a:gd name="connsiteY4" fmla="*/ 1600163 h 1641711"/>
              <a:gd name="connsiteX5" fmla="*/ 387365 w 414236"/>
              <a:gd name="connsiteY5" fmla="*/ 1563441 h 1641711"/>
              <a:gd name="connsiteX6" fmla="*/ 71154 w 414236"/>
              <a:gd name="connsiteY6" fmla="*/ 1566615 h 1641711"/>
              <a:gd name="connsiteX7" fmla="*/ 65837 w 414236"/>
              <a:gd name="connsiteY7" fmla="*/ 76537 h 1641711"/>
              <a:gd name="connsiteX8" fmla="*/ 386561 w 414236"/>
              <a:gd name="connsiteY8" fmla="*/ 75504 h 1641711"/>
              <a:gd name="connsiteX9" fmla="*/ 384419 w 414236"/>
              <a:gd name="connsiteY9" fmla="*/ 0 h 1641711"/>
              <a:gd name="connsiteX0" fmla="*/ 384419 w 431494"/>
              <a:gd name="connsiteY0" fmla="*/ 0 h 1641711"/>
              <a:gd name="connsiteX1" fmla="*/ 0 w 431494"/>
              <a:gd name="connsiteY1" fmla="*/ 2141 h 1641711"/>
              <a:gd name="connsiteX2" fmla="*/ 0 w 431494"/>
              <a:gd name="connsiteY2" fmla="*/ 1641711 h 1641711"/>
              <a:gd name="connsiteX3" fmla="*/ 387439 w 431494"/>
              <a:gd name="connsiteY3" fmla="*/ 1641711 h 1641711"/>
              <a:gd name="connsiteX4" fmla="*/ 387365 w 431494"/>
              <a:gd name="connsiteY4" fmla="*/ 1563441 h 1641711"/>
              <a:gd name="connsiteX5" fmla="*/ 71154 w 431494"/>
              <a:gd name="connsiteY5" fmla="*/ 1566615 h 1641711"/>
              <a:gd name="connsiteX6" fmla="*/ 65837 w 431494"/>
              <a:gd name="connsiteY6" fmla="*/ 76537 h 1641711"/>
              <a:gd name="connsiteX7" fmla="*/ 386561 w 431494"/>
              <a:gd name="connsiteY7" fmla="*/ 75504 h 1641711"/>
              <a:gd name="connsiteX8" fmla="*/ 384419 w 431494"/>
              <a:gd name="connsiteY8" fmla="*/ 0 h 1641711"/>
              <a:gd name="connsiteX0" fmla="*/ 384419 w 409039"/>
              <a:gd name="connsiteY0" fmla="*/ 0 h 1642067"/>
              <a:gd name="connsiteX1" fmla="*/ 0 w 409039"/>
              <a:gd name="connsiteY1" fmla="*/ 2141 h 1642067"/>
              <a:gd name="connsiteX2" fmla="*/ 0 w 409039"/>
              <a:gd name="connsiteY2" fmla="*/ 1641711 h 1642067"/>
              <a:gd name="connsiteX3" fmla="*/ 387439 w 409039"/>
              <a:gd name="connsiteY3" fmla="*/ 1641711 h 1642067"/>
              <a:gd name="connsiteX4" fmla="*/ 387365 w 409039"/>
              <a:gd name="connsiteY4" fmla="*/ 1563441 h 1642067"/>
              <a:gd name="connsiteX5" fmla="*/ 71154 w 409039"/>
              <a:gd name="connsiteY5" fmla="*/ 1566615 h 1642067"/>
              <a:gd name="connsiteX6" fmla="*/ 65837 w 409039"/>
              <a:gd name="connsiteY6" fmla="*/ 76537 h 1642067"/>
              <a:gd name="connsiteX7" fmla="*/ 386561 w 409039"/>
              <a:gd name="connsiteY7" fmla="*/ 75504 h 1642067"/>
              <a:gd name="connsiteX8" fmla="*/ 384419 w 409039"/>
              <a:gd name="connsiteY8" fmla="*/ 0 h 1642067"/>
              <a:gd name="connsiteX0" fmla="*/ 384419 w 410804"/>
              <a:gd name="connsiteY0" fmla="*/ 0 h 1641711"/>
              <a:gd name="connsiteX1" fmla="*/ 0 w 410804"/>
              <a:gd name="connsiteY1" fmla="*/ 2141 h 1641711"/>
              <a:gd name="connsiteX2" fmla="*/ 0 w 410804"/>
              <a:gd name="connsiteY2" fmla="*/ 1641711 h 1641711"/>
              <a:gd name="connsiteX3" fmla="*/ 387439 w 410804"/>
              <a:gd name="connsiteY3" fmla="*/ 1641711 h 1641711"/>
              <a:gd name="connsiteX4" fmla="*/ 387365 w 410804"/>
              <a:gd name="connsiteY4" fmla="*/ 1563441 h 1641711"/>
              <a:gd name="connsiteX5" fmla="*/ 71154 w 410804"/>
              <a:gd name="connsiteY5" fmla="*/ 1566615 h 1641711"/>
              <a:gd name="connsiteX6" fmla="*/ 65837 w 410804"/>
              <a:gd name="connsiteY6" fmla="*/ 76537 h 1641711"/>
              <a:gd name="connsiteX7" fmla="*/ 386561 w 410804"/>
              <a:gd name="connsiteY7" fmla="*/ 75504 h 1641711"/>
              <a:gd name="connsiteX8" fmla="*/ 384419 w 410804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  <a:gd name="connsiteX0" fmla="*/ 400294 w 400294"/>
              <a:gd name="connsiteY0" fmla="*/ 0 h 1644886"/>
              <a:gd name="connsiteX1" fmla="*/ 0 w 400294"/>
              <a:gd name="connsiteY1" fmla="*/ 5316 h 1644886"/>
              <a:gd name="connsiteX2" fmla="*/ 0 w 400294"/>
              <a:gd name="connsiteY2" fmla="*/ 1644886 h 1644886"/>
              <a:gd name="connsiteX3" fmla="*/ 387439 w 400294"/>
              <a:gd name="connsiteY3" fmla="*/ 1644886 h 1644886"/>
              <a:gd name="connsiteX4" fmla="*/ 387365 w 400294"/>
              <a:gd name="connsiteY4" fmla="*/ 1566616 h 1644886"/>
              <a:gd name="connsiteX5" fmla="*/ 71154 w 400294"/>
              <a:gd name="connsiteY5" fmla="*/ 1569790 h 1644886"/>
              <a:gd name="connsiteX6" fmla="*/ 65837 w 400294"/>
              <a:gd name="connsiteY6" fmla="*/ 79712 h 1644886"/>
              <a:gd name="connsiteX7" fmla="*/ 386561 w 400294"/>
              <a:gd name="connsiteY7" fmla="*/ 78679 h 1644886"/>
              <a:gd name="connsiteX8" fmla="*/ 400294 w 400294"/>
              <a:gd name="connsiteY8" fmla="*/ 0 h 1644886"/>
              <a:gd name="connsiteX0" fmla="*/ 37806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78069 w 387439"/>
              <a:gd name="connsiteY8" fmla="*/ 0 h 1641711"/>
              <a:gd name="connsiteX0" fmla="*/ 384419 w 387439"/>
              <a:gd name="connsiteY0" fmla="*/ 0 h 1641711"/>
              <a:gd name="connsiteX1" fmla="*/ 0 w 387439"/>
              <a:gd name="connsiteY1" fmla="*/ 2141 h 1641711"/>
              <a:gd name="connsiteX2" fmla="*/ 0 w 387439"/>
              <a:gd name="connsiteY2" fmla="*/ 1641711 h 1641711"/>
              <a:gd name="connsiteX3" fmla="*/ 387439 w 387439"/>
              <a:gd name="connsiteY3" fmla="*/ 1641711 h 1641711"/>
              <a:gd name="connsiteX4" fmla="*/ 387365 w 387439"/>
              <a:gd name="connsiteY4" fmla="*/ 1563441 h 1641711"/>
              <a:gd name="connsiteX5" fmla="*/ 71154 w 387439"/>
              <a:gd name="connsiteY5" fmla="*/ 1566615 h 1641711"/>
              <a:gd name="connsiteX6" fmla="*/ 65837 w 387439"/>
              <a:gd name="connsiteY6" fmla="*/ 76537 h 1641711"/>
              <a:gd name="connsiteX7" fmla="*/ 386561 w 387439"/>
              <a:gd name="connsiteY7" fmla="*/ 75504 h 1641711"/>
              <a:gd name="connsiteX8" fmla="*/ 384419 w 387439"/>
              <a:gd name="connsiteY8" fmla="*/ 0 h 16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439" h="1641711">
                <a:moveTo>
                  <a:pt x="384419" y="0"/>
                </a:moveTo>
                <a:lnTo>
                  <a:pt x="0" y="2141"/>
                </a:lnTo>
                <a:lnTo>
                  <a:pt x="0" y="1641711"/>
                </a:lnTo>
                <a:lnTo>
                  <a:pt x="387439" y="1641711"/>
                </a:lnTo>
                <a:cubicBezTo>
                  <a:pt x="387414" y="1615621"/>
                  <a:pt x="387390" y="1589531"/>
                  <a:pt x="387365" y="1563441"/>
                </a:cubicBezTo>
                <a:lnTo>
                  <a:pt x="71154" y="1566615"/>
                </a:lnTo>
                <a:cubicBezTo>
                  <a:pt x="68495" y="821576"/>
                  <a:pt x="68495" y="821576"/>
                  <a:pt x="65837" y="76537"/>
                </a:cubicBezTo>
                <a:lnTo>
                  <a:pt x="386561" y="75504"/>
                </a:lnTo>
                <a:lnTo>
                  <a:pt x="384419" y="0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39">
            <a:extLst>
              <a:ext uri="{FF2B5EF4-FFF2-40B4-BE49-F238E27FC236}">
                <a16:creationId xmlns:a16="http://schemas.microsoft.com/office/drawing/2014/main" id="{9997FAE1-9E82-0435-1A8B-F99FAD1913B6}"/>
              </a:ext>
            </a:extLst>
          </p:cNvPr>
          <p:cNvSpPr txBox="1"/>
          <p:nvPr/>
        </p:nvSpPr>
        <p:spPr>
          <a:xfrm>
            <a:off x="28490914" y="11903683"/>
            <a:ext cx="2159554" cy="908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772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Series: </a:t>
            </a:r>
            <a:r>
              <a:rPr lang="en-US" sz="1772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et neque dignissim, and in aliquet nisl et umis.</a:t>
            </a:r>
          </a:p>
        </p:txBody>
      </p:sp>
      <p:sp>
        <p:nvSpPr>
          <p:cNvPr id="31" name="Arc 40">
            <a:extLst>
              <a:ext uri="{FF2B5EF4-FFF2-40B4-BE49-F238E27FC236}">
                <a16:creationId xmlns:a16="http://schemas.microsoft.com/office/drawing/2014/main" id="{3808E409-3EF5-6F1B-BBF8-5AFE32181990}"/>
              </a:ext>
            </a:extLst>
          </p:cNvPr>
          <p:cNvSpPr/>
          <p:nvPr/>
        </p:nvSpPr>
        <p:spPr>
          <a:xfrm rot="16200000">
            <a:off x="26950069" y="11258268"/>
            <a:ext cx="1937457" cy="2099173"/>
          </a:xfrm>
          <a:prstGeom prst="arc">
            <a:avLst>
              <a:gd name="adj1" fmla="val 16200000"/>
              <a:gd name="adj2" fmla="val 2592668"/>
            </a:avLst>
          </a:prstGeom>
          <a:ln w="38100">
            <a:solidFill>
              <a:schemeClr val="accent3"/>
            </a:solidFill>
            <a:prstDash val="dash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7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41">
            <a:extLst>
              <a:ext uri="{FF2B5EF4-FFF2-40B4-BE49-F238E27FC236}">
                <a16:creationId xmlns:a16="http://schemas.microsoft.com/office/drawing/2014/main" id="{2AA997C0-D217-863D-5E8F-5F39D3F170D1}"/>
              </a:ext>
            </a:extLst>
          </p:cNvPr>
          <p:cNvCxnSpPr/>
          <p:nvPr/>
        </p:nvCxnSpPr>
        <p:spPr bwMode="auto">
          <a:xfrm>
            <a:off x="21987017" y="18002762"/>
            <a:ext cx="9062301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47">
            <a:extLst>
              <a:ext uri="{FF2B5EF4-FFF2-40B4-BE49-F238E27FC236}">
                <a16:creationId xmlns:a16="http://schemas.microsoft.com/office/drawing/2014/main" id="{0B9AF6F3-8342-660A-A9E3-0E5CE2F016D9}"/>
              </a:ext>
            </a:extLst>
          </p:cNvPr>
          <p:cNvCxnSpPr/>
          <p:nvPr/>
        </p:nvCxnSpPr>
        <p:spPr bwMode="auto">
          <a:xfrm>
            <a:off x="21986056" y="34706123"/>
            <a:ext cx="9013263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49">
            <a:extLst>
              <a:ext uri="{FF2B5EF4-FFF2-40B4-BE49-F238E27FC236}">
                <a16:creationId xmlns:a16="http://schemas.microsoft.com/office/drawing/2014/main" id="{DEE37E13-5D8D-F6C4-6A3B-EF8DD92668D9}"/>
              </a:ext>
            </a:extLst>
          </p:cNvPr>
          <p:cNvSpPr txBox="1"/>
          <p:nvPr/>
        </p:nvSpPr>
        <p:spPr>
          <a:xfrm>
            <a:off x="21987777" y="26440837"/>
            <a:ext cx="9637288" cy="817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一些可能使用的标记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50">
            <a:extLst>
              <a:ext uri="{FF2B5EF4-FFF2-40B4-BE49-F238E27FC236}">
                <a16:creationId xmlns:a16="http://schemas.microsoft.com/office/drawing/2014/main" id="{1FB0E139-7D4E-FE5F-8947-27EA9E065BB6}"/>
              </a:ext>
            </a:extLst>
          </p:cNvPr>
          <p:cNvCxnSpPr/>
          <p:nvPr/>
        </p:nvCxnSpPr>
        <p:spPr bwMode="auto">
          <a:xfrm>
            <a:off x="21981017" y="25970128"/>
            <a:ext cx="901830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36" name="Picture 51">
            <a:extLst>
              <a:ext uri="{FF2B5EF4-FFF2-40B4-BE49-F238E27FC236}">
                <a16:creationId xmlns:a16="http://schemas.microsoft.com/office/drawing/2014/main" id="{35994EDB-9DA4-017D-7A98-D5893E5887D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27712791"/>
            <a:ext cx="696351" cy="696351"/>
          </a:xfrm>
          <a:prstGeom prst="rect">
            <a:avLst/>
          </a:prstGeom>
        </p:spPr>
      </p:pic>
      <p:pic>
        <p:nvPicPr>
          <p:cNvPr id="37" name="Picture 52">
            <a:extLst>
              <a:ext uri="{FF2B5EF4-FFF2-40B4-BE49-F238E27FC236}">
                <a16:creationId xmlns:a16="http://schemas.microsoft.com/office/drawing/2014/main" id="{F7274E65-01A8-2FFA-D37B-651F6A00A58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28793835"/>
            <a:ext cx="696351" cy="696351"/>
          </a:xfrm>
          <a:prstGeom prst="rect">
            <a:avLst/>
          </a:prstGeom>
        </p:spPr>
      </p:pic>
      <p:pic>
        <p:nvPicPr>
          <p:cNvPr id="38" name="Picture 53">
            <a:extLst>
              <a:ext uri="{FF2B5EF4-FFF2-40B4-BE49-F238E27FC236}">
                <a16:creationId xmlns:a16="http://schemas.microsoft.com/office/drawing/2014/main" id="{AE909A3D-AB5A-13A4-A5BA-E7614BAEF03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29874879"/>
            <a:ext cx="696351" cy="696351"/>
          </a:xfrm>
          <a:prstGeom prst="rect">
            <a:avLst/>
          </a:prstGeom>
        </p:spPr>
      </p:pic>
      <p:pic>
        <p:nvPicPr>
          <p:cNvPr id="39" name="Picture 54">
            <a:extLst>
              <a:ext uri="{FF2B5EF4-FFF2-40B4-BE49-F238E27FC236}">
                <a16:creationId xmlns:a16="http://schemas.microsoft.com/office/drawing/2014/main" id="{A766E1F6-7076-0D80-E0C2-2556C7185B6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30955924"/>
            <a:ext cx="695248" cy="695248"/>
          </a:xfrm>
          <a:prstGeom prst="rect">
            <a:avLst/>
          </a:prstGeom>
        </p:spPr>
      </p:pic>
      <p:pic>
        <p:nvPicPr>
          <p:cNvPr id="40" name="Picture 55">
            <a:extLst>
              <a:ext uri="{FF2B5EF4-FFF2-40B4-BE49-F238E27FC236}">
                <a16:creationId xmlns:a16="http://schemas.microsoft.com/office/drawing/2014/main" id="{9047BE91-DB30-D295-82FA-21F1BFC940E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32035864"/>
            <a:ext cx="696351" cy="696351"/>
          </a:xfrm>
          <a:prstGeom prst="rect">
            <a:avLst/>
          </a:prstGeom>
        </p:spPr>
      </p:pic>
      <p:pic>
        <p:nvPicPr>
          <p:cNvPr id="41" name="Picture 56">
            <a:extLst>
              <a:ext uri="{FF2B5EF4-FFF2-40B4-BE49-F238E27FC236}">
                <a16:creationId xmlns:a16="http://schemas.microsoft.com/office/drawing/2014/main" id="{0387546D-EC74-D416-972D-072C83DBE36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274" y="33116908"/>
            <a:ext cx="696351" cy="696351"/>
          </a:xfrm>
          <a:prstGeom prst="rect">
            <a:avLst/>
          </a:prstGeom>
        </p:spPr>
      </p:pic>
      <p:pic>
        <p:nvPicPr>
          <p:cNvPr id="42" name="Picture 57">
            <a:extLst>
              <a:ext uri="{FF2B5EF4-FFF2-40B4-BE49-F238E27FC236}">
                <a16:creationId xmlns:a16="http://schemas.microsoft.com/office/drawing/2014/main" id="{6F280FB5-0A1C-B006-0C95-8C420019A1B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193" y="27712791"/>
            <a:ext cx="696351" cy="696351"/>
          </a:xfrm>
          <a:prstGeom prst="rect">
            <a:avLst/>
          </a:prstGeom>
        </p:spPr>
      </p:pic>
      <p:pic>
        <p:nvPicPr>
          <p:cNvPr id="43" name="Picture 58">
            <a:extLst>
              <a:ext uri="{FF2B5EF4-FFF2-40B4-BE49-F238E27FC236}">
                <a16:creationId xmlns:a16="http://schemas.microsoft.com/office/drawing/2014/main" id="{CC293E1A-5147-A50F-BF6F-11140125E77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193" y="30932698"/>
            <a:ext cx="696351" cy="696351"/>
          </a:xfrm>
          <a:prstGeom prst="rect">
            <a:avLst/>
          </a:prstGeom>
        </p:spPr>
      </p:pic>
      <p:pic>
        <p:nvPicPr>
          <p:cNvPr id="44" name="Picture 59">
            <a:extLst>
              <a:ext uri="{FF2B5EF4-FFF2-40B4-BE49-F238E27FC236}">
                <a16:creationId xmlns:a16="http://schemas.microsoft.com/office/drawing/2014/main" id="{DB9B2170-3170-A4F5-1BC3-FAD53BD034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27712791"/>
            <a:ext cx="696351" cy="696351"/>
          </a:xfrm>
          <a:prstGeom prst="rect">
            <a:avLst/>
          </a:prstGeom>
        </p:spPr>
      </p:pic>
      <p:pic>
        <p:nvPicPr>
          <p:cNvPr id="45" name="Picture 60">
            <a:extLst>
              <a:ext uri="{FF2B5EF4-FFF2-40B4-BE49-F238E27FC236}">
                <a16:creationId xmlns:a16="http://schemas.microsoft.com/office/drawing/2014/main" id="{03401EFE-D517-54EF-192C-DE6901333D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28694388"/>
            <a:ext cx="696351" cy="696351"/>
          </a:xfrm>
          <a:prstGeom prst="rect">
            <a:avLst/>
          </a:prstGeom>
        </p:spPr>
      </p:pic>
      <p:pic>
        <p:nvPicPr>
          <p:cNvPr id="46" name="Picture 61">
            <a:extLst>
              <a:ext uri="{FF2B5EF4-FFF2-40B4-BE49-F238E27FC236}">
                <a16:creationId xmlns:a16="http://schemas.microsoft.com/office/drawing/2014/main" id="{3D44D684-4901-C49D-32A4-570CB4E388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29783040"/>
            <a:ext cx="696351" cy="696351"/>
          </a:xfrm>
          <a:prstGeom prst="rect">
            <a:avLst/>
          </a:prstGeom>
        </p:spPr>
      </p:pic>
      <p:pic>
        <p:nvPicPr>
          <p:cNvPr id="47" name="Picture 62">
            <a:extLst>
              <a:ext uri="{FF2B5EF4-FFF2-40B4-BE49-F238E27FC236}">
                <a16:creationId xmlns:a16="http://schemas.microsoft.com/office/drawing/2014/main" id="{86D45B2D-3311-88FD-2256-4F8FE38E9F7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30848256"/>
            <a:ext cx="696351" cy="696351"/>
          </a:xfrm>
          <a:prstGeom prst="rect">
            <a:avLst/>
          </a:prstGeom>
        </p:spPr>
      </p:pic>
      <p:pic>
        <p:nvPicPr>
          <p:cNvPr id="48" name="Picture 63">
            <a:extLst>
              <a:ext uri="{FF2B5EF4-FFF2-40B4-BE49-F238E27FC236}">
                <a16:creationId xmlns:a16="http://schemas.microsoft.com/office/drawing/2014/main" id="{B4D7C9B1-F79C-4CA2-2936-821C771CF1B6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31993277"/>
            <a:ext cx="696351" cy="696351"/>
          </a:xfrm>
          <a:prstGeom prst="rect">
            <a:avLst/>
          </a:prstGeom>
        </p:spPr>
      </p:pic>
      <p:pic>
        <p:nvPicPr>
          <p:cNvPr id="49" name="Picture 64">
            <a:extLst>
              <a:ext uri="{FF2B5EF4-FFF2-40B4-BE49-F238E27FC236}">
                <a16:creationId xmlns:a16="http://schemas.microsoft.com/office/drawing/2014/main" id="{7B5AFD9A-7533-1169-3A0D-75EFCD84F29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4230" y="33126837"/>
            <a:ext cx="696351" cy="696351"/>
          </a:xfrm>
          <a:prstGeom prst="rect">
            <a:avLst/>
          </a:prstGeom>
        </p:spPr>
      </p:pic>
      <p:pic>
        <p:nvPicPr>
          <p:cNvPr id="50" name="Picture 65">
            <a:extLst>
              <a:ext uri="{FF2B5EF4-FFF2-40B4-BE49-F238E27FC236}">
                <a16:creationId xmlns:a16="http://schemas.microsoft.com/office/drawing/2014/main" id="{BE74BDD4-D80B-61A5-E941-FDF4E63EFD4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27712791"/>
            <a:ext cx="696351" cy="696351"/>
          </a:xfrm>
          <a:prstGeom prst="rect">
            <a:avLst/>
          </a:prstGeom>
        </p:spPr>
      </p:pic>
      <p:pic>
        <p:nvPicPr>
          <p:cNvPr id="51" name="Picture 66">
            <a:extLst>
              <a:ext uri="{FF2B5EF4-FFF2-40B4-BE49-F238E27FC236}">
                <a16:creationId xmlns:a16="http://schemas.microsoft.com/office/drawing/2014/main" id="{FDFEBE1F-BC0E-79C8-7451-BE69898CD48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28806849"/>
            <a:ext cx="696351" cy="696351"/>
          </a:xfrm>
          <a:prstGeom prst="rect">
            <a:avLst/>
          </a:prstGeom>
        </p:spPr>
      </p:pic>
      <p:pic>
        <p:nvPicPr>
          <p:cNvPr id="52" name="Picture 67">
            <a:extLst>
              <a:ext uri="{FF2B5EF4-FFF2-40B4-BE49-F238E27FC236}">
                <a16:creationId xmlns:a16="http://schemas.microsoft.com/office/drawing/2014/main" id="{FC6ACA78-6467-6DD4-9289-D589C5D0DE37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29900908"/>
            <a:ext cx="696351" cy="696351"/>
          </a:xfrm>
          <a:prstGeom prst="rect">
            <a:avLst/>
          </a:prstGeom>
        </p:spPr>
      </p:pic>
      <p:pic>
        <p:nvPicPr>
          <p:cNvPr id="53" name="Picture 68">
            <a:extLst>
              <a:ext uri="{FF2B5EF4-FFF2-40B4-BE49-F238E27FC236}">
                <a16:creationId xmlns:a16="http://schemas.microsoft.com/office/drawing/2014/main" id="{CC1E7B3C-A563-CFF2-A22A-4A5F4330BDD1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30994967"/>
            <a:ext cx="696351" cy="696351"/>
          </a:xfrm>
          <a:prstGeom prst="rect">
            <a:avLst/>
          </a:prstGeom>
        </p:spPr>
      </p:pic>
      <p:pic>
        <p:nvPicPr>
          <p:cNvPr id="54" name="Picture 69">
            <a:extLst>
              <a:ext uri="{FF2B5EF4-FFF2-40B4-BE49-F238E27FC236}">
                <a16:creationId xmlns:a16="http://schemas.microsoft.com/office/drawing/2014/main" id="{AA6032BB-CEF6-7947-3DD6-4E74C18E472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32089025"/>
            <a:ext cx="696351" cy="696351"/>
          </a:xfrm>
          <a:prstGeom prst="rect">
            <a:avLst/>
          </a:prstGeom>
        </p:spPr>
      </p:pic>
      <p:pic>
        <p:nvPicPr>
          <p:cNvPr id="55" name="Picture 70">
            <a:extLst>
              <a:ext uri="{FF2B5EF4-FFF2-40B4-BE49-F238E27FC236}">
                <a16:creationId xmlns:a16="http://schemas.microsoft.com/office/drawing/2014/main" id="{10805906-07A9-21FC-4199-5973747711A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548" y="33183086"/>
            <a:ext cx="696351" cy="696351"/>
          </a:xfrm>
          <a:prstGeom prst="rect">
            <a:avLst/>
          </a:prstGeom>
        </p:spPr>
      </p:pic>
      <p:pic>
        <p:nvPicPr>
          <p:cNvPr id="56" name="Picture 71">
            <a:extLst>
              <a:ext uri="{FF2B5EF4-FFF2-40B4-BE49-F238E27FC236}">
                <a16:creationId xmlns:a16="http://schemas.microsoft.com/office/drawing/2014/main" id="{D67E7A01-98A2-2BD9-AC0B-3EBE84885EC2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27712791"/>
            <a:ext cx="696351" cy="696351"/>
          </a:xfrm>
          <a:prstGeom prst="rect">
            <a:avLst/>
          </a:prstGeom>
        </p:spPr>
      </p:pic>
      <p:pic>
        <p:nvPicPr>
          <p:cNvPr id="57" name="Picture 72">
            <a:extLst>
              <a:ext uri="{FF2B5EF4-FFF2-40B4-BE49-F238E27FC236}">
                <a16:creationId xmlns:a16="http://schemas.microsoft.com/office/drawing/2014/main" id="{E2CBF3AE-2937-B065-FC16-C97E854B5194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28803025"/>
            <a:ext cx="696351" cy="696351"/>
          </a:xfrm>
          <a:prstGeom prst="rect">
            <a:avLst/>
          </a:prstGeom>
        </p:spPr>
      </p:pic>
      <p:pic>
        <p:nvPicPr>
          <p:cNvPr id="58" name="Picture 73">
            <a:extLst>
              <a:ext uri="{FF2B5EF4-FFF2-40B4-BE49-F238E27FC236}">
                <a16:creationId xmlns:a16="http://schemas.microsoft.com/office/drawing/2014/main" id="{511B1749-9FAF-1B0A-FD6F-3101BCC26D1A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29893259"/>
            <a:ext cx="696351" cy="696351"/>
          </a:xfrm>
          <a:prstGeom prst="rect">
            <a:avLst/>
          </a:prstGeom>
        </p:spPr>
      </p:pic>
      <p:pic>
        <p:nvPicPr>
          <p:cNvPr id="59" name="Picture 74">
            <a:extLst>
              <a:ext uri="{FF2B5EF4-FFF2-40B4-BE49-F238E27FC236}">
                <a16:creationId xmlns:a16="http://schemas.microsoft.com/office/drawing/2014/main" id="{34ADDA44-8B31-3FEC-84E7-F6E47EAC17CB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30983492"/>
            <a:ext cx="696351" cy="696351"/>
          </a:xfrm>
          <a:prstGeom prst="rect">
            <a:avLst/>
          </a:prstGeom>
        </p:spPr>
      </p:pic>
      <p:pic>
        <p:nvPicPr>
          <p:cNvPr id="60" name="Picture 75">
            <a:extLst>
              <a:ext uri="{FF2B5EF4-FFF2-40B4-BE49-F238E27FC236}">
                <a16:creationId xmlns:a16="http://schemas.microsoft.com/office/drawing/2014/main" id="{1394D8E4-47A7-2F4F-4F26-F76FE5FE3A03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32073726"/>
            <a:ext cx="696351" cy="696351"/>
          </a:xfrm>
          <a:prstGeom prst="rect">
            <a:avLst/>
          </a:prstGeom>
        </p:spPr>
      </p:pic>
      <p:pic>
        <p:nvPicPr>
          <p:cNvPr id="61" name="Picture 76">
            <a:extLst>
              <a:ext uri="{FF2B5EF4-FFF2-40B4-BE49-F238E27FC236}">
                <a16:creationId xmlns:a16="http://schemas.microsoft.com/office/drawing/2014/main" id="{017E8946-72CA-4272-26A6-E3E764FDD75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232" y="33163961"/>
            <a:ext cx="696351" cy="696351"/>
          </a:xfrm>
          <a:prstGeom prst="rect">
            <a:avLst/>
          </a:prstGeom>
        </p:spPr>
      </p:pic>
      <p:pic>
        <p:nvPicPr>
          <p:cNvPr id="62" name="Picture 77">
            <a:extLst>
              <a:ext uri="{FF2B5EF4-FFF2-40B4-BE49-F238E27FC236}">
                <a16:creationId xmlns:a16="http://schemas.microsoft.com/office/drawing/2014/main" id="{852DC613-403B-C0A8-7A7C-CB98187B3AA2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27712791"/>
            <a:ext cx="696351" cy="696351"/>
          </a:xfrm>
          <a:prstGeom prst="rect">
            <a:avLst/>
          </a:prstGeom>
        </p:spPr>
      </p:pic>
      <p:pic>
        <p:nvPicPr>
          <p:cNvPr id="63" name="Picture 78">
            <a:extLst>
              <a:ext uri="{FF2B5EF4-FFF2-40B4-BE49-F238E27FC236}">
                <a16:creationId xmlns:a16="http://schemas.microsoft.com/office/drawing/2014/main" id="{2DBA55BF-5766-1B8D-758A-B84B93C9A1FE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28800569"/>
            <a:ext cx="696351" cy="696351"/>
          </a:xfrm>
          <a:prstGeom prst="rect">
            <a:avLst/>
          </a:prstGeom>
        </p:spPr>
      </p:pic>
      <p:pic>
        <p:nvPicPr>
          <p:cNvPr id="64" name="Picture 79">
            <a:extLst>
              <a:ext uri="{FF2B5EF4-FFF2-40B4-BE49-F238E27FC236}">
                <a16:creationId xmlns:a16="http://schemas.microsoft.com/office/drawing/2014/main" id="{465D5434-C414-32D2-AAB6-BC042BC680B4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29888347"/>
            <a:ext cx="696351" cy="696351"/>
          </a:xfrm>
          <a:prstGeom prst="rect">
            <a:avLst/>
          </a:prstGeom>
        </p:spPr>
      </p:pic>
      <p:pic>
        <p:nvPicPr>
          <p:cNvPr id="65" name="Picture 80">
            <a:extLst>
              <a:ext uri="{FF2B5EF4-FFF2-40B4-BE49-F238E27FC236}">
                <a16:creationId xmlns:a16="http://schemas.microsoft.com/office/drawing/2014/main" id="{E0E2EC5C-263E-85B5-8605-466FE525394E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30976126"/>
            <a:ext cx="696351" cy="696351"/>
          </a:xfrm>
          <a:prstGeom prst="rect">
            <a:avLst/>
          </a:prstGeom>
        </p:spPr>
      </p:pic>
      <p:pic>
        <p:nvPicPr>
          <p:cNvPr id="66" name="Picture 81">
            <a:extLst>
              <a:ext uri="{FF2B5EF4-FFF2-40B4-BE49-F238E27FC236}">
                <a16:creationId xmlns:a16="http://schemas.microsoft.com/office/drawing/2014/main" id="{F2C966A0-DCF2-5207-ECCA-348D25708AA3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32063904"/>
            <a:ext cx="696351" cy="696351"/>
          </a:xfrm>
          <a:prstGeom prst="rect">
            <a:avLst/>
          </a:prstGeom>
        </p:spPr>
      </p:pic>
      <p:pic>
        <p:nvPicPr>
          <p:cNvPr id="67" name="Picture 82">
            <a:extLst>
              <a:ext uri="{FF2B5EF4-FFF2-40B4-BE49-F238E27FC236}">
                <a16:creationId xmlns:a16="http://schemas.microsoft.com/office/drawing/2014/main" id="{F65E5DDC-876F-D34A-0B36-A2171CF9CCC7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428" y="33151682"/>
            <a:ext cx="696351" cy="696351"/>
          </a:xfrm>
          <a:prstGeom prst="rect">
            <a:avLst/>
          </a:prstGeom>
        </p:spPr>
      </p:pic>
      <p:pic>
        <p:nvPicPr>
          <p:cNvPr id="68" name="Picture 83">
            <a:extLst>
              <a:ext uri="{FF2B5EF4-FFF2-40B4-BE49-F238E27FC236}">
                <a16:creationId xmlns:a16="http://schemas.microsoft.com/office/drawing/2014/main" id="{8D0C5E59-8AF3-8A4C-A4F8-E1B2F4F1032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1422" y="28750637"/>
            <a:ext cx="696351" cy="696351"/>
          </a:xfrm>
          <a:prstGeom prst="rect">
            <a:avLst/>
          </a:prstGeom>
        </p:spPr>
      </p:pic>
      <p:pic>
        <p:nvPicPr>
          <p:cNvPr id="69" name="Picture 84">
            <a:extLst>
              <a:ext uri="{FF2B5EF4-FFF2-40B4-BE49-F238E27FC236}">
                <a16:creationId xmlns:a16="http://schemas.microsoft.com/office/drawing/2014/main" id="{60601653-22DD-32DE-22AA-378C03BEE907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1422" y="27712791"/>
            <a:ext cx="696351" cy="696351"/>
          </a:xfrm>
          <a:prstGeom prst="rect">
            <a:avLst/>
          </a:prstGeom>
        </p:spPr>
      </p:pic>
      <p:pic>
        <p:nvPicPr>
          <p:cNvPr id="70" name="Picture 85">
            <a:extLst>
              <a:ext uri="{FF2B5EF4-FFF2-40B4-BE49-F238E27FC236}">
                <a16:creationId xmlns:a16="http://schemas.microsoft.com/office/drawing/2014/main" id="{23C08FF3-D27F-C3D2-AEBA-437C8058F02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193" y="28786093"/>
            <a:ext cx="696351" cy="696351"/>
          </a:xfrm>
          <a:prstGeom prst="rect">
            <a:avLst/>
          </a:prstGeom>
        </p:spPr>
      </p:pic>
      <p:pic>
        <p:nvPicPr>
          <p:cNvPr id="71" name="Picture 86">
            <a:extLst>
              <a:ext uri="{FF2B5EF4-FFF2-40B4-BE49-F238E27FC236}">
                <a16:creationId xmlns:a16="http://schemas.microsoft.com/office/drawing/2014/main" id="{CD9AC035-2467-5581-D9DF-CA2087E248BF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193" y="29859395"/>
            <a:ext cx="696351" cy="696351"/>
          </a:xfrm>
          <a:prstGeom prst="rect">
            <a:avLst/>
          </a:prstGeom>
        </p:spPr>
      </p:pic>
      <p:cxnSp>
        <p:nvCxnSpPr>
          <p:cNvPr id="72" name="Straight Connector 87">
            <a:extLst>
              <a:ext uri="{FF2B5EF4-FFF2-40B4-BE49-F238E27FC236}">
                <a16:creationId xmlns:a16="http://schemas.microsoft.com/office/drawing/2014/main" id="{EA651B22-405D-3E75-C112-D9978019C9E5}"/>
              </a:ext>
            </a:extLst>
          </p:cNvPr>
          <p:cNvCxnSpPr/>
          <p:nvPr/>
        </p:nvCxnSpPr>
        <p:spPr bwMode="auto">
          <a:xfrm>
            <a:off x="24829758" y="27684667"/>
            <a:ext cx="0" cy="628995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89">
            <a:extLst>
              <a:ext uri="{FF2B5EF4-FFF2-40B4-BE49-F238E27FC236}">
                <a16:creationId xmlns:a16="http://schemas.microsoft.com/office/drawing/2014/main" id="{FAF4DA04-B169-4F4F-C86C-EF3B5E541B1F}"/>
              </a:ext>
            </a:extLst>
          </p:cNvPr>
          <p:cNvSpPr txBox="1"/>
          <p:nvPr/>
        </p:nvSpPr>
        <p:spPr>
          <a:xfrm>
            <a:off x="832497" y="39304626"/>
            <a:ext cx="9674787" cy="454385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>
            <a:spAutoFit/>
          </a:bodyPr>
          <a:lstStyle/>
          <a:p>
            <a:pPr>
              <a:spcBef>
                <a:spcPts val="591"/>
              </a:spcBef>
              <a:buClr>
                <a:schemeClr val="tx2"/>
              </a:buClr>
              <a:defRPr/>
            </a:pPr>
            <a:r>
              <a:rPr 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图</a:t>
            </a:r>
            <a:r>
              <a:rPr lang="en-US" altLang="zh-CN" sz="2362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362" i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362" i="1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sz="2362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91">
            <a:extLst>
              <a:ext uri="{FF2B5EF4-FFF2-40B4-BE49-F238E27FC236}">
                <a16:creationId xmlns:a16="http://schemas.microsoft.com/office/drawing/2014/main" id="{054D7EE2-B0B1-698D-AA0A-8315993935A3}"/>
              </a:ext>
            </a:extLst>
          </p:cNvPr>
          <p:cNvSpPr txBox="1"/>
          <p:nvPr/>
        </p:nvSpPr>
        <p:spPr>
          <a:xfrm>
            <a:off x="958729" y="30514934"/>
            <a:ext cx="9674787" cy="1187332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>
            <a:spAutoFit/>
          </a:bodyPr>
          <a:lstStyle/>
          <a:p>
            <a:pPr>
              <a:lnSpc>
                <a:spcPts val="4527"/>
              </a:lnSpc>
              <a:defRPr/>
            </a:pPr>
            <a:r>
              <a:rPr lang="en-US" altLang="zh-CN" sz="2559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br>
              <a:rPr lang="en-US" sz="2756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Straight Connector 92">
            <a:extLst>
              <a:ext uri="{FF2B5EF4-FFF2-40B4-BE49-F238E27FC236}">
                <a16:creationId xmlns:a16="http://schemas.microsoft.com/office/drawing/2014/main" id="{12267E40-2ACC-5228-B7AB-6DD3C3CF5DBF}"/>
              </a:ext>
            </a:extLst>
          </p:cNvPr>
          <p:cNvCxnSpPr/>
          <p:nvPr/>
        </p:nvCxnSpPr>
        <p:spPr bwMode="auto">
          <a:xfrm>
            <a:off x="908730" y="30071053"/>
            <a:ext cx="955354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93">
            <a:extLst>
              <a:ext uri="{FF2B5EF4-FFF2-40B4-BE49-F238E27FC236}">
                <a16:creationId xmlns:a16="http://schemas.microsoft.com/office/drawing/2014/main" id="{6215CF55-F40F-37BC-B6BE-A466A22E5B54}"/>
              </a:ext>
            </a:extLst>
          </p:cNvPr>
          <p:cNvSpPr/>
          <p:nvPr/>
        </p:nvSpPr>
        <p:spPr>
          <a:xfrm>
            <a:off x="21390573" y="41193972"/>
            <a:ext cx="10408729" cy="147250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394"/>
              </a:spcAft>
              <a:defRPr/>
            </a:pPr>
            <a:r>
              <a:rPr lang="en-US" altLang="en-US" sz="3149" dirty="0" err="1">
                <a:solidFill>
                  <a:schemeClr val="bg1"/>
                </a:solidFill>
                <a:ea typeface="Arial" charset="0"/>
              </a:rPr>
              <a:t>学校</a:t>
            </a:r>
            <a:r>
              <a:rPr lang="zh-CN" altLang="en-US" sz="3149" dirty="0">
                <a:solidFill>
                  <a:schemeClr val="bg1"/>
                </a:solidFill>
                <a:ea typeface="Arial" charset="0"/>
              </a:rPr>
              <a:t>、院系、组织机构名称</a:t>
            </a:r>
            <a:endParaRPr lang="en-US" altLang="en-US" sz="3149" dirty="0">
              <a:solidFill>
                <a:schemeClr val="bg1"/>
              </a:solidFill>
              <a:ea typeface="Arial" charset="0"/>
            </a:endParaRPr>
          </a:p>
          <a:p>
            <a:pPr>
              <a:spcAft>
                <a:spcPts val="79"/>
              </a:spcAft>
              <a:defRPr/>
            </a:pPr>
            <a:r>
              <a:rPr lang="zh-CN" altLang="en-US" sz="3543" b="1" dirty="0">
                <a:solidFill>
                  <a:schemeClr val="bg1"/>
                </a:solidFill>
              </a:rPr>
              <a:t>主要联系方式：</a:t>
            </a:r>
            <a:r>
              <a:rPr lang="en-US" altLang="zh-CN" sz="3543" b="1" dirty="0" err="1">
                <a:solidFill>
                  <a:schemeClr val="bg1"/>
                </a:solidFill>
              </a:rPr>
              <a:t>XX@tsinghua</a:t>
            </a:r>
            <a:r>
              <a:rPr lang="en-US" sz="3543" b="1" dirty="0" err="1">
                <a:solidFill>
                  <a:schemeClr val="bg1"/>
                </a:solidFill>
              </a:rPr>
              <a:t>.ed</a:t>
            </a:r>
            <a:r>
              <a:rPr lang="en-US" altLang="zh-CN" sz="3543" b="1" dirty="0" err="1">
                <a:solidFill>
                  <a:schemeClr val="bg1"/>
                </a:solidFill>
              </a:rPr>
              <a:t>u.cn</a:t>
            </a:r>
            <a:endParaRPr lang="en-US" sz="3543" b="1" dirty="0">
              <a:solidFill>
                <a:schemeClr val="bg1"/>
              </a:solidFill>
            </a:endParaRPr>
          </a:p>
        </p:txBody>
      </p:sp>
      <p:sp>
        <p:nvSpPr>
          <p:cNvPr id="77" name="TextBox 3">
            <a:extLst>
              <a:ext uri="{FF2B5EF4-FFF2-40B4-BE49-F238E27FC236}">
                <a16:creationId xmlns:a16="http://schemas.microsoft.com/office/drawing/2014/main" id="{6CCBEA66-6590-26C5-A187-A2CDE870B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729" y="6433144"/>
            <a:ext cx="9674787" cy="5795928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ts val="4527"/>
              </a:lnSpc>
              <a:spcAft>
                <a:spcPts val="1181"/>
              </a:spcAft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简介</a:t>
            </a:r>
            <a:r>
              <a:rPr lang="en-US" altLang="zh-CN" sz="4724" b="1" dirty="0">
                <a:solidFill>
                  <a:srgbClr val="005BB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zh-CN" altLang="en-US" sz="4724" b="1" dirty="0">
                <a:solidFill>
                  <a:srgbClr val="005BB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摘要等（请按照意愿修改）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</a:pP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TextBox 95">
            <a:extLst>
              <a:ext uri="{FF2B5EF4-FFF2-40B4-BE49-F238E27FC236}">
                <a16:creationId xmlns:a16="http://schemas.microsoft.com/office/drawing/2014/main" id="{BAA8077A-C4F4-FB08-E70E-B1E7C0F729AF}"/>
              </a:ext>
            </a:extLst>
          </p:cNvPr>
          <p:cNvSpPr txBox="1"/>
          <p:nvPr/>
        </p:nvSpPr>
        <p:spPr>
          <a:xfrm>
            <a:off x="958729" y="13369423"/>
            <a:ext cx="9674787" cy="5776616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>
            <a:spAutoFit/>
          </a:bodyPr>
          <a:lstStyle/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主要研究问题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XXX:</a:t>
            </a:r>
          </a:p>
          <a:p>
            <a:pPr>
              <a:spcBef>
                <a:spcPts val="1181"/>
              </a:spcBef>
              <a:spcAft>
                <a:spcPts val="787"/>
              </a:spcAft>
              <a:defRPr/>
            </a:pPr>
            <a:r>
              <a:rPr lang="en-US" altLang="zh-CN" sz="2756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9952" lvl="1" indent="-449976">
              <a:lnSpc>
                <a:spcPts val="4527"/>
              </a:lnSpc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99952" lvl="1" indent="-449976">
              <a:lnSpc>
                <a:spcPts val="4527"/>
              </a:lnSpc>
              <a:spcAft>
                <a:spcPts val="984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4527"/>
              </a:lnSpc>
              <a:buClr>
                <a:schemeClr val="tx2"/>
              </a:buClr>
              <a:buSzPct val="125000"/>
              <a:defRPr/>
            </a:pPr>
            <a:r>
              <a:rPr lang="en-US" altLang="zh-CN" sz="2756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9952" lvl="1" indent="-449976">
              <a:lnSpc>
                <a:spcPts val="4527"/>
              </a:lnSpc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  <a:p>
            <a:pPr marL="899952" lvl="1" indent="-449976">
              <a:lnSpc>
                <a:spcPts val="4527"/>
              </a:lnSpc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  <a:p>
            <a:pPr marL="899952" lvl="1" indent="-449976">
              <a:lnSpc>
                <a:spcPts val="4527"/>
              </a:lnSpc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96">
            <a:extLst>
              <a:ext uri="{FF2B5EF4-FFF2-40B4-BE49-F238E27FC236}">
                <a16:creationId xmlns:a16="http://schemas.microsoft.com/office/drawing/2014/main" id="{A80A4700-ED59-F7E8-6D49-9C9B4009C03C}"/>
              </a:ext>
            </a:extLst>
          </p:cNvPr>
          <p:cNvSpPr txBox="1"/>
          <p:nvPr/>
        </p:nvSpPr>
        <p:spPr>
          <a:xfrm>
            <a:off x="11362020" y="6433144"/>
            <a:ext cx="9674787" cy="353498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>
            <a:spAutoFit/>
          </a:bodyPr>
          <a:lstStyle/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数据分析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2756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756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图</a:t>
            </a:r>
            <a:r>
              <a:rPr lang="zh-CN" altLang="en-US" sz="2756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756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756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56200" lvl="1" indent="-506223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X’X’X.</a:t>
            </a:r>
          </a:p>
          <a:p>
            <a:pPr marL="956200" lvl="1" indent="-506223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X’X’X. </a:t>
            </a:r>
          </a:p>
          <a:p>
            <a:pPr marL="956200" lvl="1" indent="-506223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</p:txBody>
      </p:sp>
      <p:sp>
        <p:nvSpPr>
          <p:cNvPr id="80" name="TextBox 97">
            <a:extLst>
              <a:ext uri="{FF2B5EF4-FFF2-40B4-BE49-F238E27FC236}">
                <a16:creationId xmlns:a16="http://schemas.microsoft.com/office/drawing/2014/main" id="{BF758A33-5914-0BD6-06BD-68720A7EAD4B}"/>
              </a:ext>
            </a:extLst>
          </p:cNvPr>
          <p:cNvSpPr txBox="1"/>
          <p:nvPr/>
        </p:nvSpPr>
        <p:spPr>
          <a:xfrm>
            <a:off x="21991361" y="6433144"/>
            <a:ext cx="9629788" cy="1338793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结果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772"/>
              </a:spcAft>
              <a:defRPr/>
            </a:pP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</a:p>
        </p:txBody>
      </p:sp>
      <p:sp>
        <p:nvSpPr>
          <p:cNvPr id="81" name="TextBox 99">
            <a:extLst>
              <a:ext uri="{FF2B5EF4-FFF2-40B4-BE49-F238E27FC236}">
                <a16:creationId xmlns:a16="http://schemas.microsoft.com/office/drawing/2014/main" id="{656AE51D-B0E0-75A0-1528-BD1824059261}"/>
              </a:ext>
            </a:extLst>
          </p:cNvPr>
          <p:cNvSpPr txBox="1"/>
          <p:nvPr/>
        </p:nvSpPr>
        <p:spPr>
          <a:xfrm>
            <a:off x="21991361" y="18530703"/>
            <a:ext cx="9257952" cy="353498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结论XXXX</a:t>
            </a:r>
            <a:endParaRPr lang="en-US" sz="4724" b="1" dirty="0">
              <a:solidFill>
                <a:srgbClr val="005BB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27"/>
              </a:lnSpc>
              <a:spcAft>
                <a:spcPts val="1181"/>
              </a:spcAft>
              <a:defRPr/>
            </a:pP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99952" lvl="1" indent="-449976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b="1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99952" lvl="1" indent="-449976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altLang="zh-CN" sz="2756" b="1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9952" lvl="1" indent="-449976">
              <a:lnSpc>
                <a:spcPts val="4527"/>
              </a:lnSpc>
              <a:spcAft>
                <a:spcPts val="1181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756" b="1" dirty="0">
                <a:latin typeface="Arial" panose="020B0604020202020204" pitchFamily="34" charset="0"/>
                <a:cs typeface="Arial" panose="020B0604020202020204" pitchFamily="34" charset="0"/>
              </a:rPr>
              <a:t>X’X’X:</a:t>
            </a:r>
            <a:r>
              <a:rPr lang="en-US" sz="275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756" dirty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sz="275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00">
            <a:extLst>
              <a:ext uri="{FF2B5EF4-FFF2-40B4-BE49-F238E27FC236}">
                <a16:creationId xmlns:a16="http://schemas.microsoft.com/office/drawing/2014/main" id="{D4C615EA-BC9B-FA30-622C-4423840C8ED4}"/>
              </a:ext>
            </a:extLst>
          </p:cNvPr>
          <p:cNvSpPr txBox="1"/>
          <p:nvPr/>
        </p:nvSpPr>
        <p:spPr>
          <a:xfrm>
            <a:off x="21991361" y="35478434"/>
            <a:ext cx="9583955" cy="1150603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lnSpc>
                <a:spcPts val="3740"/>
              </a:lnSpc>
              <a:spcAft>
                <a:spcPts val="1181"/>
              </a:spcAft>
              <a:buClr>
                <a:schemeClr val="tx2"/>
              </a:buClr>
              <a:defRPr/>
            </a:pPr>
            <a:r>
              <a:rPr lang="en-US" sz="4724" b="1" dirty="0" err="1">
                <a:solidFill>
                  <a:srgbClr val="005B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参考文献</a:t>
            </a:r>
            <a:endParaRPr lang="en-US" sz="236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740"/>
              </a:lnSpc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362" dirty="0">
                <a:latin typeface="Arial" panose="020B0604020202020204" pitchFamily="34" charset="0"/>
                <a:cs typeface="Arial" panose="020B0604020202020204" pitchFamily="34" charset="0"/>
              </a:rPr>
              <a:t>  XXX</a:t>
            </a:r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2E3C20B7-59F3-18D4-76F0-B7A5C5556D5B}"/>
              </a:ext>
            </a:extLst>
          </p:cNvPr>
          <p:cNvSpPr/>
          <p:nvPr/>
        </p:nvSpPr>
        <p:spPr>
          <a:xfrm>
            <a:off x="29423150" y="40263879"/>
            <a:ext cx="2699941" cy="2699941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5905" dirty="0">
                <a:ln>
                  <a:solidFill>
                    <a:sysClr val="windowText" lastClr="000000"/>
                  </a:solidFill>
                </a:ln>
              </a:rPr>
              <a:t>学校</a:t>
            </a:r>
            <a:r>
              <a:rPr kumimoji="1" lang="en-US" altLang="zh-CN" sz="5905" dirty="0">
                <a:ln>
                  <a:solidFill>
                    <a:sysClr val="windowText" lastClr="000000"/>
                  </a:solidFill>
                </a:ln>
              </a:rPr>
              <a:t>logo</a:t>
            </a:r>
            <a:endParaRPr kumimoji="1" lang="zh-CN" altLang="en-US" sz="5905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4" name="Rectangle 93">
            <a:extLst>
              <a:ext uri="{FF2B5EF4-FFF2-40B4-BE49-F238E27FC236}">
                <a16:creationId xmlns:a16="http://schemas.microsoft.com/office/drawing/2014/main" id="{15C78B9B-9F3E-9828-0EE6-0342C65FAB31}"/>
              </a:ext>
            </a:extLst>
          </p:cNvPr>
          <p:cNvSpPr/>
          <p:nvPr/>
        </p:nvSpPr>
        <p:spPr>
          <a:xfrm>
            <a:off x="541759" y="41193972"/>
            <a:ext cx="10408729" cy="147250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394"/>
              </a:spcAft>
              <a:defRPr/>
            </a:pPr>
            <a:r>
              <a:rPr lang="zh-CN" altLang="en-US" sz="4330" dirty="0">
                <a:solidFill>
                  <a:schemeClr val="bg1"/>
                </a:solidFill>
                <a:ea typeface="Arial" charset="0"/>
              </a:rPr>
              <a:t>鸣谢等</a:t>
            </a:r>
            <a:endParaRPr lang="en-US" sz="4724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62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180</Words>
  <Application>Microsoft Office PowerPoint</Application>
  <PresentationFormat>自定义</PresentationFormat>
  <Paragraphs>73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STXingkai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陶冶</dc:creator>
  <cp:lastModifiedBy>嘎猫 嘎</cp:lastModifiedBy>
  <cp:revision>2</cp:revision>
  <dcterms:created xsi:type="dcterms:W3CDTF">2024-07-30T04:47:03Z</dcterms:created>
  <dcterms:modified xsi:type="dcterms:W3CDTF">2024-07-30T08:35:06Z</dcterms:modified>
</cp:coreProperties>
</file>